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Relational databases are the most common way to organize an application's data, from a library catalog to an online 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 order carries only the customer's identifier, a foreign key pointing to the right row in the customers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table is a set of rows identified by a name, and every row shares the same columns as the others, per the official PostgreSQL documentation.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primary key lives inside its own table; the foreign key looks outward, toward the primary key of another 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relationship type depends on how many rows in one table correspond to how many rows in the other.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who thinks otherwise is picturing a database that duplicates the same data everywhere — exactly the problem the relational model solves.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Codd published the paper in Communications of the ACM in 1970, applying the mathematical theory of relations to managing large shared data banks.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one-to-many, several orders for the same customer, one customer per order. Follow-up for the class: in this example, which column is the foreign key?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explains why the relational model replaced the hierarchical and network models that came before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Relational Database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tables, rows, and keys organize data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45022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does a system know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customer placed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order?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Tables and rows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Relationships between tables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Codd to SQL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Tables and rows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basic unit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CONTAINER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rows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single subject, like customers or orders.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RECORD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Row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row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customer, one order, one record.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FIELD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Column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field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Name, date, amount, always the same type.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keys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holds the data together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KEYS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key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DOES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Identifies each row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Never empty, never repeated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Foreign key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DOES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Points to another table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Must really exist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Together they keep data from being duplicated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Relationships between tables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ways to connect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RELATIONSHIP TYPES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One-to-one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row to a single row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person, one tax code.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One-to-many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row to several rows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customer, many orders.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Many-to-many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Several rows to several rows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Many students, many courses.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foreign key doesn't copy the whole row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holds only the value of the linked primary key; the rest of the data stays in the other table.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Codd to SQL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the model came from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INVENTED THE MODEL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F. Codd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IBM, San Jose, 1970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relational model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Defines the primary and foreign key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Separates data from the machine that stores it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customer can place several orders, but an order has only one customer — what relationship is that?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One-to-many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Many-to-many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One-to-one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full Recap, with quiz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recaplica.com/en/technology/relational-databases/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Codd 1970 · PostgreSQL Docs · MIT 11.521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Relational Database: How Tables, Rows, and Keys Organize Data — Recap</dc:title>
  <dc:subject>PptxGenJS Presentation</dc:subject>
  <dc:creator>Recaplica</dc:creator>
  <cp:lastModifiedBy>Recaplica</cp:lastModifiedBy>
  <cp:revision>1</cp:revision>
  <dcterms:created xsi:type="dcterms:W3CDTF">2026-09-28T01:16:04Z</dcterms:created>
  <dcterms:modified xsi:type="dcterms:W3CDTF">2026-09-28T01:16:04Z</dcterms:modified>
</cp:coreProperties>
</file>