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looks at how a computer represents images, either as pixels or as mathematical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file, and image files get written in two very different ways, as pixels or as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raster image is a grid of pixels, each with its own color. GIF, from 1987, was among the first compressed raster formats.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Raster fixes one color per pixel; vector recalculates the shapes every time, at any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raster formats with different stories: GIF in 1987, JPEG in 1992, PNG built to replace GIF.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W3C published a first draft of SVG in 2000, the official Recommendation in 2001, then SVG 1.1 in 2003.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MDN draws the line this way: lossy discards data to shrink the file, lossless reproduces the original exactly.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JPEG remains the lossy standard for photographs; PNG is lossless and serves a different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vector paths are numbers the computer redraws at every size. Second question for the class: which format among GIF, JPEG and PNG would you pick for a logo with a few flat colors, and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each format in more depth, with the primary sources cited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Raster and vector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being an image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72080" y="2106016"/>
            <a:ext cx="25682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an image, 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 of pixels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instructions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main formats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Compression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 of pixels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raster image is built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RASTER IMAGE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per pixel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Every pixel in a raster grid carries its own color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GIF appears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CompuServe introduces lossless compression at 8-bit color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instructions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vector image is built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IMAGE GETS DESCRIBED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Grid of colored pixels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ENLARGED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sharpness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Points, lines, curves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ENLARGED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sharp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way of describing the image changes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main formats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GIF, JPEG, PNG, SVG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GIF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bits of color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Lossless compression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JPEG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DCT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compression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Lossy standard for photos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SUCCESSOR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PNG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colors, transparency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SVG BECOMES A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Recommendation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1.0 Recommendation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1.1 Recommendation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Compression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Lossy against lossless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THE FILE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Discards part of the data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JPEG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Rebuilds with nothing lost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PNG, GIF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lossy compression removes information from the image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Many think PNG was built to replace JPEG.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historic libpng project site explains that PNG was designed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replace the older GIF format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to some extent TIFF, while staying a lossless format for graphics and transparency.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vector image tripled in size lose sharpness?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the shapes are recalculated mathematically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it's in color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recaplica.com/en/technology/raster-and-vector-images/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W3C · libpng.org · JPEG.org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 vs Raster Images: Formats and Compression — Recap</dc:title>
  <dc:subject>PptxGenJS Presentation</dc:subject>
  <dc:creator>Recaplica</dc:creator>
  <cp:lastModifiedBy>Recaplica</cp:lastModifiedBy>
  <cp:revision>1</cp:revision>
  <dcterms:created xsi:type="dcterms:W3CDTF">2026-09-30T12:15:51Z</dcterms:created>
  <dcterms:modified xsi:type="dcterms:W3CDTF">2026-09-30T12:15:51Z</dcterms:modified>
</cp:coreProperties>
</file>