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looks at how a computer represents images, either as pixels or as mathematical formulas.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file, and image files get written in two very different ways, as pixels or as formulas.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raster image is a grid of pixels, each with its own color. GIF, from 1987, was among the first compressed raster formats.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Raster fixes one color per pixel; vector recalculates the shapes every time, at any size.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raster formats with different stories: GIF in 1987, JPEG in 1992, PNG built to replace GIF.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W3C published a first draft of SVG in 2000, the official Recommendation in 2001, then SVG 1.1 in 2003.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JPEG remains the lossy standard for photographs; PNG is lossless and serves a different purpose.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vector paths are numbers the computer redraws at every size. Second question for the class: which format among GIF, JPEG and PNG would you pick for a logo with a few flat colors, and why.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each format in more depth, with the primary sources cited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Raster and vector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of being an image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THINGS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72080" y="2106016"/>
            <a:ext cx="256824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an image, to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computer?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world of pixels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Mathematical instructions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main formats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Compression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RASTER IMAGE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 per pixel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Every pixel in a raster grid carries its own color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GIF appears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CompuServe introduces lossless compression at 8-bit color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AN IMAGE GETS DESCRIBED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Raster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Grid of colored pixels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ENLARGED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Loses sharpness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Points, lines, curves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ENLARGED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sharp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way of describing the image changes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1987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GIF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bits of color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Lossless compression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JPEG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DCT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compression</a:t>
            </a:r>
            <a:endParaRPr lang="en-US" sz="39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Lossy standard for photos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SUCCESSOR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PNG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Lossless</a:t>
            </a:r>
            <a:endParaRPr lang="en-US" sz="4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colors, transparency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SVG BECOMES A STANDARD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 Recommendation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SVG 1.0 Recommendation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SVG 1.1 Recommendation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Many think PNG was built to replace JPEG.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historic libpng project site explains that PNG was designed 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replace the older GIF format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to some extent TIFF, while staying a lossless format for graphics and transparency.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vector image tripled in size lose sharpness?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always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because the shapes are recalculated mathematically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it's in color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 TO GO DEEPER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recaplica.com/en/technology/raster-and-vector-images/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MDN Web Docs · W3C · libpng.org · JPEG.org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Vector vs Raster Images: Formats and Compression — Recap</dc:title>
  <dc:subject>PptxGenJS Presentation</dc:subject>
  <dc:creator>Recaplica</dc:creator>
  <cp:lastModifiedBy>Recaplica</cp:lastModifiedBy>
  <cp:revision>1</cp:revision>
  <dcterms:created xsi:type="dcterms:W3CDTF">2026-09-30T12:15:51Z</dcterms:created>
  <dcterms:modified xsi:type="dcterms:W3CDTF">2026-09-30T12:15:51Z</dcterms:modified>
</cp:coreProperties>
</file>