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is a server-side scripting language, created in 1994 for the web, the code runs on the server and produces the HTML that reaches the browser. We will look at how it works, where it came from, who uses it in 2026 and why its reputation does not match the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open a page built with WordPress you are not reading PHP code, you are reading its output. The code runs on the server, which generates the HTML and sends it to the browser, and visitors receive the result, never the instructions that produced it. PHP is a server-side scripting language, embeddable directly into 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work in its most common setup PHP needs three pieces, a PHP parser, a web server and a browser to receive the output. The code runs on the server, which generates the HTML and sends it. There is also a command-line mode, with no server or browser involved, used for scheduled tasks or for processing plain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was born in 1994 out of a small, concrete need, Rasmus Lerdorf wanted to know who was visiting his online résumé, so he wrote some scripts he called Personal Home Page Tools. In June 1995 he published the source code, then the project changed names a few times before merging into PHP/FI. By 1998, when version 3 came out, rewritten by Andi Gutmans and Zeev Suraski, nearly 60,000 domains were already using PHP, roughly 1% of all domains at the time, and with the announcement that number climbed to about 70,000.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5, in 2004, brought Zend Engine 2.0 and a new object model. PHP 7, in 2015, used Zend Engine 3 to roughly double the performance of PHP 5.6 and added the null coalescing operator. PHP 8, released in 2020, added the JIT compiler, union types, attributes and match expressions. Cookies, HTML generation and database support, on the other hand, had already existed for a long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empty row for PHP 6 in the table of versions is not a typo. The project aimed for deep Unicode support built into the language's own engine, but it was abandoned in 2010 because of the performance problems that came with it. Some ideas planned for that version, such as namespaces, made it into PHP 5.3 and 5.4 anyway, before development jumped straight to version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W3Techs, as of September 2026, 70.2% of websites whose server-side language is known are written in PHP, by far the most widely used technology in this space. Among PHP sites, version 8 is already the majority at 63.4%, followed by version 7 at 28.6% and a long tail of older releases. Well-known names that use it include Facebook, Wikipedia, WordPress and some Microsoft subdomains.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top of the language, frameworks have grown up to structure its use in large projects. Laravel is described by its official site as batteries-included, meaning most of the tools you need come ready to use, and companies like Apple, Nike and NASA use it according to the project's site. Symfony bills itself as a full-stack framework and has passed 41 billion downloads according to its own site, and it provides reusable components picked up by Laravel and by Drupal. WordPress, for its part, is the platform that puts the output of PHP code on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7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programmer's résumé to half the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03936" y="2843632"/>
            <a:ext cx="23821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actually reaches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browser?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code you never see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résumé to half the web</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built on top of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Reputation against numbers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PIECES ARE NEEDED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On the server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code becomes HTML</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 the network</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the result travels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PHP parser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runs the code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web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generates the HTML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receives the output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Rasmus Lerdorf</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PHP since 1994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Personal Home Page Tools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source code, in June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3, nearly 60,000 domains use it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4 and the Zend Engine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VERSIONS THAT CHANGED PHP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5</a:t>
            </a:r>
            <a:pPr indent="0" marL="0">
              <a:lnSpc>
                <a:spcPct val="120000"/>
              </a:lnSpc>
              <a:buNone/>
            </a:pPr>
            <a:r>
              <a:rPr lang="en-US" sz="1500" dirty="0">
                <a:solidFill>
                  <a:schemeClr val="tx2"/>
                </a:solidFill>
                <a:latin typeface="+mn-lt" pitchFamily="34" charset="0"/>
                <a:ea typeface="+mn-lt" pitchFamily="34" charset="-122"/>
                <a:cs typeface="+mn-lt" pitchFamily="34" charset="-120"/>
              </a:rPr>
              <a:t>: Zend Engine 2.0 and a new object model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double the performance of PHP 5.6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8</a:t>
            </a:r>
            <a:pPr indent="0" marL="0">
              <a:lnSpc>
                <a:spcPct val="120000"/>
              </a:lnSpc>
              <a:buNone/>
            </a:pPr>
            <a:r>
              <a:rPr lang="en-US" sz="1500" dirty="0">
                <a:solidFill>
                  <a:schemeClr val="tx2"/>
                </a:solidFill>
                <a:latin typeface="+mn-lt" pitchFamily="34" charset="0"/>
                <a:ea typeface="+mn-lt" pitchFamily="34" charset="-122"/>
                <a:cs typeface="+mn-lt" pitchFamily="34" charset="-120"/>
              </a:rPr>
              <a:t>: JIT, union types, attributes, match expressions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PHP 6 never shipped.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aimed for deep native Unicode support, but the project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abandoned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2010 over performance problems. After PHP 5, development jumped straight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PHP 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PHP IN 2026,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among those whose server-side language is known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PHP 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already run version 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still run 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a long tail of older releases below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BUILT ON TOP OF PHP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Laravel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batteries-included framework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Apple, Nike and NASA, per its site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Symfony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full-stack framework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 41 billion downloads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WordPress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platform built on PHP</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 the page, read the output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recaplica.com/en/technology/php/</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PHP Manual (php.net) · W3Techs · Laravel · Symfony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PHP? The programming language running the web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