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photovoltaic system turns sunlight into electricity through the photovoltaic effect, a physical process that happens inside cells made of semiconductor material, usually silicon. Today we will look at how the current is born, which families of cells exist, where a system can be installed and what its output depends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sunlight strikes a semiconductor material, typically chemically treated silicon, it frees up electrons and generates a direct current, and that is the photovoltaic effect. Individual cells are assembled into a panel, the module; several panels are wired together in series to form a string; an inverter turns the direct current into the alternating current used by household appliances and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cells are assembled into a panel, the module; several panels are wired together in series to form a string; an inverter finally turns the direct current produced into the alternating current used by household appliances and fed into the grid. In a grid-connected system, electricity produced and not consumed right away is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photosynthesis, light becomes chemical energy stored in a sugar molecule. In the photovoltaic effect it becomes a flow of electrons that registers immediately as electric current, with no chemical steps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wafer-based silicon covered about 98% of world module production, while thin film accounted for between 2 and 3% of the market. Third-generation technologies are not yet significant in the mass market, but the laboratory record for a silicon tandem, as of 2026, stands at 35.2%, against 28.1% for a single monocrystalline silicon cell. Laboratory records should not be confused with the efficiency of commercial panels, which is always lower.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module production in 2025 totaled around 706 GWp, of which 690 GWp was monocrystalline silicon and zero was polycrystalline silicon, which has practically disappeared from large-scale industrial production. Average commercial efficiency of monocrystalline modules has risen from about 17% to just under 25% between roughly 2016 and 2026. The n-type TOPCon and Heterojunction technologies are replacing the older p-type PERC technology as the market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terminology (integrated, partially integrated, non-integrated) comes from Italy's old Conto Energia, the incentive program closed for good in 2013, and that program's tariffs no longer mean anything; the three categories are still useful for describing how a system is physically installed. A system can sit on a roof, a facade or the ground. More recent setups add to the picture, with agrivoltaic systems, which combine electricity generation with farming on the same land, and floating systems on bodies of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 majority of systems in Italy are grid-connected, and 98% of Italian systems are connected at low voltage according to the 2024 IEA-PVPS report; electricity produced and not consumed right away is fed into the grid and can be sold. Stand-alone systems are not connected to the grid and generate direct current used directly for specific needs, such as water pumping, lighting or refrigeration, typically at sites without a grid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IEA-PVPS report on Italy, cumulative national capacity stood at 37 GW at the end of 2024, with 6.7 GW added during the year and 278,423 new systems, for a total of 1.88 million installations across the country; 55% of them are located in northern Italy. In 2024, solar power generated 36 TWh of electricity, about 11.5% of national electricity consumption, and the national plan cited in the report targets 80 GW by 2030. By the end of March 2026, cumulative capacity had nearly reached 45 GW. Anyone installing a photovoltaic system or a storage battery must notify ENEA; for storage systems alone, this requirement has applied since January 1, 2019. On incentives, for spending in 2025 and 2026 the Irpef deduction is worth 50% on a main home and 36% in other cases, with a 96,000 euro spending cap; electricity fed into the grid is sold to the GSE under the Ritiro Dedicato scheme, since Scambio sul Posto closed to new entrants in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optimal orientation is generally south, 180° azimuth, because at this latitude that is the direction from which the most direct sunlight arrives over the course of the day. The optimal tilt is not a single number that works everywhere, it varies with the latitude of the site and shifts slightly with trees, nearby buildings or mountains on the horizon. PVGIS, developed by the Joint Research Centre of the European Commission, is free and needs no registration, estimates expected output for any point on the globe from satellite irradiance data covering 2014-2024, and includes the Optimize slope and Optimize slope and azimuth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same physical principle behind PVGIS calculations, which factor in both direct and diffuse irradiance. A second false myth is about geography, since solar power is not a southern Italian affair only, and in fact 55% of the country's photovoltaic systems are located in northern Italy, according to the IEA-PVPS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weight, a crystalline silicon panel is made mostly of glass, 65.8% and recyclable at a 97% rate, and aluminum, 17.5% and recyclable at 100%, plus EVA, silicon and copper. According to a 2020 ENEA technical report, about 90% of a panel's weight is made of materials classified as non-hazardous, and modern technology can recover between 75 and 100% of the materials at end of life. The harmonized Fraunhofer ISE assumptions put service life at 25 years with an average degradation rate of 0.70% per year; a system in Sicily recovers the energy spent building it in about a year, and over the following 20 years it can produce up to 20 times the energy invested.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At Italy's latitude the sun tracks across the sky mostly to the south, so a panel facing that direction intercepts the most direct sunlight during the day; a purely east- or west-facing system loses an estimated 15-20% of production, based on simulations using PVGIS data. If there is time, a second question from the Recap quiz, what sets a stand-alone system apart from one connected to the grid? (It is not connected to the public grid and generates direct current used on the spot, for water pumping, lighting or refrigeration.)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photovoltaic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the current in the wall socket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86609" y="2843632"/>
            <a:ext cx="21374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sunlight turn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electric current?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sunlight to current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families of cells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system goes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Output, lifespan, end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From sunlight to current</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Photovoltaic effect, cell, module, inverter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CELL TO THE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Direct current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inside the cells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it into alternating</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silicon frees up electrons</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Panel and string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panels wired in series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grid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alternating current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USING LIGHT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Photosynthesis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LIGHT BECOMES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Chemical energy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STEPS IN BETWEEN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plant's chemistry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Photovoltaic effect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LIGHT BECOMES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Electric current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STEPS IN BETWEEN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sunlight going in, two completely different processes.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families of cells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generations, and a market that shifted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GENERATION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Crystalline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Wafer-based silicon, in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GENERATION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Thin film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amorphous silicon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GENERATION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2026 record, not yet mass market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MARKET SHIFTED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made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of which 690 GWp monocrystalline silicon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polycrystalline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back in 2017 it was still about 48% of the market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commercial efficiency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monocrystalline modules in 2026, up from 17% in 2016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a system goes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Roofs, ground, water and farmland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INSTALL A SYSTEM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Replaces an architectural element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Roof tiles, canopies, brise-soleil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Partly integrated</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Rests on the roof slope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Replacing nothing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Non-integrated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Typically ground-mounted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large installations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THE GRID, OR OFF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Grid-connected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COMMON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98% at low voltage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ELECTRICITY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Fed into the grid, and sold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Stand-alone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Off-grid, for specific needs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ELECTRICITY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Used on the spot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Where the grid does not reach, the current is used on site.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SOLAR ITALY HAS INSTALLED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cumulative capacity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nearly reached in March 2026, from 37 GW in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the country by the end of 2024, 55% in the north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electricity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solar in 2024, with 36 TWh generated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Output, lifespan, end of life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Orientation, tilt, 25 years of service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OUTPUT DEPENDS 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azimuth</a:t>
            </a:r>
            <a:pPr indent="0" marL="0">
              <a:lnSpc>
                <a:spcPct val="120000"/>
              </a:lnSpc>
              <a:buNone/>
            </a:pPr>
            <a:r>
              <a:rPr lang="en-US" sz="1500" dirty="0">
                <a:solidFill>
                  <a:schemeClr val="tx2"/>
                </a:solidFill>
                <a:latin typeface="+mn-lt" pitchFamily="34" charset="0"/>
                <a:ea typeface="+mn-lt" pitchFamily="34" charset="-122"/>
                <a:cs typeface="+mn-lt" pitchFamily="34" charset="-120"/>
              </a:rPr>
              <a:t>: south, the direction with the most direct sunlight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estimated loss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facing panels east or west instead of south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free tool</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European Commission, it computes tilt and orientation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do not switch the panels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Cells respond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diffuse sunlight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too, not just direct light. Under an overcast sky output drops, but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disappear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PANEL IS MADE OF, AND HOW LONG IT LASTS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of service life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Fraunhofer ISE assumption, with 0.70% degradation a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glass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17.5% aluminum, recyclable at 100%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year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energy payback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system in Sicily with crystalline silicon modules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south-facing panels produce more in Italy?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at that latitude they get the most direct sunlight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a national regulation requires panels to face south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GSE pays more for electricity from those systems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recaplica.com/en/technology/photovoltaic-system/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(European Commission) · ENEA · IEA-PVPS · Italian Revenue Agency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panel systems: panel types, incentives, and the best tilt angle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