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OSI model breaks network communication into seven abstract layers, according to IBM. This deck sets it side by side with TCP/IP, the four-layer model networks actually run 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protocols. Each layer of a network model has one job, from the physical cable to the program the user sees, and the protocols at each layer speak the same language on both ends of the connection.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IBM, the Application layer (7) starts the conversation with the network and includes the protocols that turn data into responses the user can read. The Presentation layer (6) prepares that data through translation, compression, and encryption. The Session layer (5) opens and closes the connections between two devices talking to each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IBM, the Transport layer (4) delivers data end to end, making sure none of it is lost. The Network layer (3) handles addressing, routing, and forwarding between devices on different networks. The Data Link layer (2) handles the exchange between two devices on the same network. Below all of them sits the Physical layer (1), the cables and hardware that turn data into sequences of 1s and 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OSI stays a conceptual model, useful for reasoning and teaching. The networks that actually carry data across the planet follow the TCP/IP architecture described in RFC 1122.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RFC 1122 lists Application, Transport, Internet, and Link as the four layers of the Internet protocol suite. The Transport layer handles delivery between the two communicating applications, while the Internet layer uses IP to move data from the source host to the destination host.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states that OSI's Network layer maps to TCP/IP's Internet layer, and OSI's Transport layer maps to TCP/IP's Transport layer. At the bottom of the stack, OSI keeps Data Link and Physical separate, which is why it's still the usual reference when talking about the lowest layers of a network.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match helps locate a network problem: a fact about addressing belongs to the OSI Network layer and the TCP/IP Internet layer in the same 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IBM, the Application layer runs HTTP, FTP, DNS, and SMTP; the Transport layer runs TCP and UDP; the Network layer runs IPv4 and IPv6; the Data Link layer runs Ethernet and ARP.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four, Application, Transport, Internet, and Link. Second question for the class: which TCP/IP layer does OSI's Network layer correspond to? Answer, the Internet layer.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seven-layer OSI model and the four-layer TCP/IP model describe the same network communication, at different scales.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TECHNOLOGY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OSI Model</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Seven layers so two computers can understand each other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TAKE A GUESS</a:t>
            </a:r>
            <a:endParaRPr lang="en-US" sz="1300" dirty="0"/>
          </a:p>
        </p:txBody>
      </p:sp>
      <p:sp>
        <p:nvSpPr>
          <p:cNvPr id="3" name="Shape 1"/>
          <p:cNvSpPr/>
          <p:nvPr/>
        </p:nvSpPr>
        <p:spPr>
          <a:xfrm>
            <a:off x="3313582" y="1380592"/>
            <a:ext cx="2837586"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browser load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page through cables,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routers, and computers it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has never met?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OSI model</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TCP/IP model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they meet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Protocols at work</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OSI model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Seven abstract layers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LAYERS CLOSEST TO THE USER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Application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Starts the exchange with protocols like HTTP and DNS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Presentation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Translates, compresses, and encrypts data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Session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Opens and closes connections between devices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LAYER 4</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Transport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Delivers data without losing it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LAYER 3</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Network</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Addresses across different networks</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LAYER 2</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Data Link</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Exchanges data on the same network</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MODEL THAT NEVER RUNS ON A WIRE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OSI describes an idea, not software running in routers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Real networks run 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TCP/IP</a:t>
            </a:r>
            <a:pPr indent="0" marL="0">
              <a:lnSpc>
                <a:spcPct val="125000"/>
              </a:lnSpc>
              <a:buNone/>
            </a:pPr>
            <a:r>
              <a:rPr lang="en-US" sz="1750" dirty="0">
                <a:solidFill>
                  <a:srgbClr val="D8D6CF"/>
                </a:solidFill>
                <a:latin typeface="+mn-lt" pitchFamily="34" charset="0"/>
                <a:ea typeface="+mn-lt" pitchFamily="34" charset="-122"/>
                <a:cs typeface="+mn-lt" pitchFamily="34" charset="-120"/>
              </a:rPr>
              <a:t>, four layers of standardized protocols, according to IBM</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TCP/IP model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Four layers, in production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PACKET CROSSES FOUR LAYERS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Transport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End-to-end communication between applications</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Application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Protocols like HTTP</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Internet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Routes across different networks</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Link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Delivers on the local network</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Where they meet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Same idea, two different scales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OSI AND TCP/IP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OSI</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SEVEN LAYERS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conceptual model (IBM)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5, 6, AND 7</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Three separate layers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TCP/IP</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FOUR LAYERS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Running in real networks (RFC 1122)</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APPLICATION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Groups 3 OSI layers into one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lower layers line up one to one, the upper ones merge into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MATCHES WHOM BETWEEN THE TWO MODELS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600" b="1" dirty="0">
                <a:solidFill>
                  <a:schemeClr val="tx1"/>
                </a:solidFill>
                <a:latin typeface="+mj-lt" pitchFamily="34" charset="0"/>
                <a:ea typeface="+mj-lt" pitchFamily="34" charset="-122"/>
                <a:cs typeface="+mj-lt" pitchFamily="34" charset="-120"/>
              </a:rPr>
              <a:t>Network and Internet</a:t>
            </a:r>
            <a:endParaRPr lang="en-US" sz="16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Route packets between different networks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Same job in both models, according to Cisco Networking Academy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Transport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End-to-end communication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direct match between OSI and TCP/IP</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1550" b="1" dirty="0">
                <a:solidFill>
                  <a:schemeClr val="tx1"/>
                </a:solidFill>
                <a:latin typeface="+mj-lt" pitchFamily="34" charset="0"/>
                <a:ea typeface="+mj-lt" pitchFamily="34" charset="-122"/>
                <a:cs typeface="+mj-lt" pitchFamily="34" charset="-120"/>
              </a:rPr>
              <a:t>5, 6, 7, and Application</a:t>
            </a:r>
            <a:endParaRPr lang="en-US" sz="155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Three OSI layers in one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TCP/IP folds Session, Presentation, and Application into a single Application layer</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Protocols at work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One protocol per layer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TYPICAL PROTOCOLS BY LAYER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HTTP</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Application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A browser uses it to request a web page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TCP</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Transport</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Makes sure data arrives without loss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IPv4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Network</a:t>
            </a:r>
            <a:pPr indent="0" marL="0">
              <a:lnSpc>
                <a:spcPct val="120000"/>
              </a:lnSpc>
              <a:buNone/>
            </a:pPr>
            <a:r>
              <a:rPr lang="en-US" sz="1500" dirty="0">
                <a:solidFill>
                  <a:schemeClr val="tx2"/>
                </a:solidFill>
                <a:latin typeface="+mn-lt" pitchFamily="34" charset="0"/>
                <a:ea typeface="+mn-lt" pitchFamily="34" charset="-122"/>
                <a:cs typeface="+mn-lt" pitchFamily="34" charset="-120"/>
              </a:rPr>
              <a:t>: Routes packets between different networks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How many layers does the TCP/IP model have, according to RFC 1122?</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Seven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Four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Five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THE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again and try the quiz </a:t>
            </a:r>
            <a:pPr indent="0" marL="0">
              <a:buNone/>
            </a:pPr>
            <a:r>
              <a:rPr lang="en-US" sz="1700" b="1" dirty="0">
                <a:solidFill>
                  <a:schemeClr val="bg1"/>
                </a:solidFill>
                <a:latin typeface="+mn-lt" pitchFamily="34" charset="0"/>
                <a:ea typeface="+mn-lt" pitchFamily="34" charset="-122"/>
                <a:cs typeface="+mn-lt" pitchFamily="34" charset="-120"/>
              </a:rPr>
              <a:t>recaplica.com/en/technology/osi-model/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IBM · RFC 1122 · Cisco Networking Academy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OSI Model: What It Is, the 7 Layers, and How It Compares to TCP/IP — Recap</dc:title>
  <dc:subject>PptxGenJS Presentation</dc:subject>
  <dc:creator>Recaplica</dc:creator>
  <cp:lastModifiedBy>Recaplica</cp:lastModifiedBy>
  <cp:revision>1</cp:revision>
  <dcterms:created xsi:type="dcterms:W3CDTF">2026-10-11T04:25:58Z</dcterms:created>
  <dcterms:modified xsi:type="dcterms:W3CDTF">2026-10-11T04:25:58Z</dcterms:modified>
</cp:coreProperties>
</file>