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OSI model breaks network communication into seven abstract layers, according to IBM. This deck sets it side by side with TCP/IP, the four-layer model networks actually run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protocols. Each layer of a network model has one job, from the physical cable to the program the user sees, and the protocols at each layer speak the same language on both ends of the connection.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IBM, the Application layer (7) starts the conversation with the network and includes the protocols that turn data into responses the user can read. The Presentation layer (6) prepares that data through translation, compression, and encryption. The Session layer (5) opens and closes the connections between two devices talking to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OSI stays a conceptual model, useful for reasoning and teaching. The networks that actually carry data across the planet follow the TCP/IP architecture described in RFC 1122.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RFC 1122 lists Application, Transport, Internet, and Link as the four layers of the Internet protocol suite. The Transport layer handles delivery between the two communicating applications, while the Internet layer uses IP to move data from the source host to the destination host.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states that OSI's Network layer maps to TCP/IP's Internet layer, and OSI's Transport layer maps to TCP/IP's Transport layer. At the bottom of the stack, OSI keeps Data Link and Physical separate, which is why it's still the usual reference when talking about the lowest layers of a network.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IBM, the Application layer runs HTTP, FTP, DNS, and SMTP; the Transport layer runs TCP and UDP; the Network layer runs IPv4 and IPv6; the Data Link layer runs Ethernet and ARP.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four, Application, Transport, Internet, and Link. Second question for the class: which TCP/IP layer does OSI's Network layer correspond to? Answer, the Internet layer.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seven-layer OSI model and the four-layer TCP/IP model describe the same network communication, at different scales.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OSI Model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Seven layers so two computers can understand each other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TAKE A GUESS</a:t>
            </a:r>
            <a:endParaRPr lang="en-US" sz="1300" dirty="0"/>
          </a:p>
        </p:txBody>
      </p:sp>
      <p:sp>
        <p:nvSpPr>
          <p:cNvPr id="3" name="Shape 1"/>
          <p:cNvSpPr/>
          <p:nvPr/>
        </p:nvSpPr>
        <p:spPr>
          <a:xfrm>
            <a:off x="3313582" y="1380592"/>
            <a:ext cx="2837586"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browser load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page through cables,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routers, and computers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has never met?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OSI model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TCP/IP model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they meet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Protocols at work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LAYERS CLOSEST TO THE USER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Application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Starts the exchange with protocols like HTTP and DNS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Presentation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Translates, compresses, and encrypts data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Session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Opens and closes connections between devices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MODEL THAT NEVER RUNS ON A WIRE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OSI describes an idea, not software running in routers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Real networks run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TCP/IP</a:t>
            </a:r>
            <a:pPr indent="0" marL="0">
              <a:lnSpc>
                <a:spcPct val="125000"/>
              </a:lnSpc>
              <a:buNone/>
            </a:pPr>
            <a:r>
              <a:rPr lang="en-US" sz="1750" dirty="0">
                <a:solidFill>
                  <a:srgbClr val="D8D6CF"/>
                </a:solidFill>
                <a:latin typeface="+mn-lt" pitchFamily="34" charset="0"/>
                <a:ea typeface="+mn-lt" pitchFamily="34" charset="-122"/>
                <a:cs typeface="+mn-lt" pitchFamily="34" charset="-120"/>
              </a:rPr>
              <a:t>, four layers of standardized protocols, according to IBM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PACKET CROSSES FOUR LAYERS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Transport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End-to-end communication between applications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Application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Protocols like HTTP</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Internet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Routes across different networks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Link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Delivers on the local network</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OSI AND TCP/IP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SEVEN LAYERS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conceptual model (IBM)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5, 6, AND 7</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Three separate layers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TCP/IP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FOUR LAYERS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Running in real networks (RFC 1122)</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APPLICATION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Groups 3 OSI layers into 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lower layers line up one to one, the upper ones merge into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TYPICAL PROTOCOLS BY LAYER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HTTP</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Application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A browser uses it to request a web page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TCP</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Transport</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Makes sure data arrives without loss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IPv4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Network</a:t>
            </a:r>
            <a:pPr indent="0" marL="0">
              <a:lnSpc>
                <a:spcPct val="120000"/>
              </a:lnSpc>
              <a:buNone/>
            </a:pPr>
            <a:r>
              <a:rPr lang="en-US" sz="1500" dirty="0">
                <a:solidFill>
                  <a:schemeClr val="tx2"/>
                </a:solidFill>
                <a:latin typeface="+mn-lt" pitchFamily="34" charset="0"/>
                <a:ea typeface="+mn-lt" pitchFamily="34" charset="-122"/>
                <a:cs typeface="+mn-lt" pitchFamily="34" charset="-120"/>
              </a:rPr>
              <a:t>: Routes packets between different networks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layers does the TCP/IP model have, according to RFC 1122?</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Seven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Four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Five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again and try the quiz </a:t>
            </a:r>
            <a:pPr indent="0" marL="0">
              <a:buNone/>
            </a:pPr>
            <a:r>
              <a:rPr lang="en-US" sz="1700" b="1" dirty="0">
                <a:solidFill>
                  <a:schemeClr val="bg1"/>
                </a:solidFill>
                <a:latin typeface="+mn-lt" pitchFamily="34" charset="0"/>
                <a:ea typeface="+mn-lt" pitchFamily="34" charset="-122"/>
                <a:cs typeface="+mn-lt" pitchFamily="34" charset="-120"/>
              </a:rPr>
              <a:t>recaplica.com/en/technology/osi-model/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IBM · RFC 1122 · Cisco Networking Academy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OSI Model: What It Is, the 7 Layers, and How It Compares to TCP/IP — Recap</dc:title>
  <dc:subject>PptxGenJS Presentation</dc:subject>
  <dc:creator>Recaplica</dc:creator>
  <cp:lastModifiedBy>Recaplica</cp:lastModifiedBy>
  <cp:revision>1</cp:revision>
  <dcterms:created xsi:type="dcterms:W3CDTF">2026-10-11T04:25:58Z</dcterms:created>
  <dcterms:modified xsi:type="dcterms:W3CDTF">2026-10-11T04:25:58Z</dcterms:modified>
</cp:coreProperties>
</file>