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offline map is a chunk of the map your phone stores before you leave, so navigation keeps working even without mobile data or Wi-Fi.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Google Maps the answer is 15 days: after that the area expires, and without an automatic Wi-Fi refresh it has to be downloaded again.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Google Maps Help says an expired offline area refreshes on its own if the phone is on Wi-Fi at the time, otherwise it needs a manual re-download.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Turn-by-turn driving directions only work if the entire route falls inside the downloaded offline area; transit, cycling and walking still need a connection.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Apple Maps offline also covers public transit schedules, which Google Maps offline leaves out; Organic Maps claims every feature works with no network, including elevation contours for hikers.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Waze, one of the most downloaded navigation apps, has no offline map download comparable to Google Maps or Apple Maps: at most it caches the last route set, and that disappears once the app closes.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Once a language pack is downloaded, Google Translate keeps typed-text and camera translation working without a connection; not every language can be downloaded.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Apple Maps. Second question for the class: why doesn't Waze have a real offline mode?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sources are listed at the bottom of the Recap, linking to the official support pages consulted.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Offline Maps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Finding your way and understanding people, no connection needed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YOU LEAVE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593440"/>
            <a:ext cx="301416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long does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downloaded map stay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usable before it needs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fresh copy?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offline downloads actually work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Maps, the case everyone searches for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apps with native offline coverage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Waze, and translating without a connection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download works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Saving it before you go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OFFLINE MAP DOESN'T LAST FOREVER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days of validity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 Google Maps, before the area expires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meters from the iPhone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Bluetooth limit for a paired Apple Watch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Maps offline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most-searched case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STAYS, WHAT DROPS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Works offline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DRIVING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If the route sits fully inside the downloaded area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9" name="Text 7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Doesn't work offline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TRANSIT, CYCLING, WALKING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directions at all without a connection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WHILE DRIVING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live traffic, no alternate routes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saved area has to contain the whole trip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alternatives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 Maps and Organic Maps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OFFLINE, BUT NOT EQUAL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Apple Maps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Keeps transit working offline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Needs iOS 17 or later, coverage limited to select areas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Organic Maps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Claims full offline coverage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Open-source successor to Maps.me, built on OpenStreetMap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Maps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Driving only, offline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app people search for most, but the tightest limits of the three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BUSTED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every navigation app has offline maps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Without a connection, Waze loses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 traffic and incident updates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it depends on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Translation too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Downloadable language packs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TRANSLATE OFFLINE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Download the language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Before leaving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Typed text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network needed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Camera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Pointed at the text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WE CLOSE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app still covers public transit offline?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Google Maps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Apple Maps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Waze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guide to offline maps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recaplica.com/en/technology/offline-maps/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 Maps Help · Apple Support · Organic Maps · Google Translate Help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Offline Maps: Getting Around and Translating Without a Connection — Recap</dc:title>
  <dc:subject>PptxGenJS Presentation</dc:subject>
  <dc:creator>Recaplica</dc:creator>
  <cp:lastModifiedBy>Recaplica</cp:lastModifiedBy>
  <cp:revision>1</cp:revision>
  <dcterms:created xsi:type="dcterms:W3CDTF">2026-09-20T19:29:40Z</dcterms:created>
  <dcterms:modified xsi:type="dcterms:W3CDTF">2026-09-20T19:29:40Z</dcterms:modified>
</cp:coreProperties>
</file>