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neural network is a system of thousands of simple computing units connected in layers by millions, in modern models billions, of weighted connections. Today we look at what a node is made of, how information crosses the layers, how the weights get tuned, and where all this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Each node does one thing, it receives numbers over its incoming connections, multiplies them by their weights, adds everything up and compares the total against a threshold. None of these units knows anything, the intelligence lives entirely in the weights, millions of dials deciding how much every connection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neural network is made of thousands of dead-simple computing units, connected in layers. Each node receives numbers, multiplies them by the weights of their connections, adds everything up and compares the total against a threshold. The weights are the adjustable values of the system, and training the network means precisely tuning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Above the threshold the node fires and passes the signal to the next layer, below it, silence. That is the only decision it makes, repeated by thousands of connected units. None of these units knows anything about what it is processing.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Nodes are arranged in layers. Data enters through the first, crosses the hidden layers being transformed at each pass, and exits the last one as the answer. In an image network the early layers catch edges and contrasts, the middle ones shapes and textures, the last ones whole objects. Nobody programs this hierarchy, it emerges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few layers a network learns simple relationships. The real leap comes as the layers multiply, and that is the deep in deep learning. In an image network the early layers learn to catch edges and contrasts, the middle ones combine edges into shapes, the last ones combine shapes into objects. Nobody designs this hierarchy of abstractions, it emerges on its own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start the weights are random numbers, and a newborn network can do literally nothing. Then the studying begins. It is shown an example, a photo labeled cat, and the output layer's answer is checked. Wrong? A correction algorithm nudges the weights, ever so slightly, in the direction that would have made the answer less wrong. Repeat with the second example, the thousandth, the millionth. It is like tuning a thousand-string instrument by ear, after millions of tries it plays in tune, though nobody ever wrote down the tuning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was born in 1944 with Warren McCullough and Walter Pitts. In 1957 Frank Rosenblatt unveiled the Perceptron, the first trainable network. Then an influential critique, from Minsky and Papert in 1969, froze funding for years, the 1980s brought a renaissance and the 2000s another winter as other methods took over. The definitive turning point came with GPUs, the graphics cards built for video games, perfect for the billions of parallel multiplications training requires.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1944 Warren McCullough and Walter Pitts proposed the first theoretical neural network, without training. In 1957 Frank Rosenblatt's Perceptron showed a network could learn from data. The principle stayed the same, the size did not, and large language models are gigantic neural networks trained on text, GPT-3 has 175 billion weights.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1940s pioneers modeled units that activate past a threshold, like biological neurons. The name stuck, the resemblance to the brain stayed superficial. The metaphor aids intuition, but it is a distant kinship, not a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Nodes are arranged in layers, data enters through the first, crosses the hidden layers being transformed at each pass, and exits the last one as the answer. If there is time, a second question from the Recap quiz: what does deep mean in deep learning? (That the network has many layers.)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Neural networks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Artificial neurons, layers, weights and training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994760" y="2106016"/>
            <a:ext cx="17143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single artificial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neuron know?</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node and its weights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input to output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network learns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1944 to GPUs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node and its weights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Multiply, add, and decide whether to fire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BUILDING BLOCKS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artificial neuron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Receives numbers over its connections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Weights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adjustable dials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set how much each connection counts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Threshold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node's final comparison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total the sum has to pass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531569" y="2843632"/>
            <a:ext cx="27381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And if the sum does not pass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threshold?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input to output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layers, and what each one learns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DATA POINT'S JOURNEY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Weights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per connection</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Abstraction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grows layer by layer</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Input layer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data goes 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Hidden layers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transformed at each pass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Output layer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answer comes 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FEW LAYERS AGAINST MANY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Few layers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LEARNS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Simple relationships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CALLED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neural network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Many layers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LEARNS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Edges, shapes, objects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CALLED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Deep learning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Depth is the number of layers, and abstraction grows with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How the network learns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random weights to right answers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BIRTH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Random weights</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skill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newborn network can do nothing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EXAMPLE BY EXAMPLE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The corrections</a:t>
            </a:r>
            <a:endParaRPr lang="en-US" sz="23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Micro</a:t>
            </a:r>
            <a:pPr indent="0" marL="0">
              <a:buNone/>
            </a:pPr>
            <a:r>
              <a:rPr lang="en-US" sz="1600" b="1" dirty="0">
                <a:solidFill>
                  <a:schemeClr val="bg1"/>
                </a:solidFill>
                <a:latin typeface="+mj-lt" pitchFamily="34" charset="0"/>
                <a:ea typeface="+mj-lt" pitchFamily="34" charset="-122"/>
                <a:cs typeface="+mj-lt" pitchFamily="34" charset="-120"/>
              </a:rPr>
              <a:t> nudges</a:t>
            </a:r>
            <a:endParaRPr lang="en-US" sz="4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Toward a less wrong answer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THE END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Right answers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New</a:t>
            </a:r>
            <a:pPr indent="0" marL="0">
              <a:buNone/>
            </a:pPr>
            <a:r>
              <a:rPr lang="en-US" sz="1600" b="1" dirty="0">
                <a:solidFill>
                  <a:schemeClr val="accent1"/>
                </a:solidFill>
                <a:latin typeface="+mj-lt" pitchFamily="34" charset="0"/>
                <a:ea typeface="+mj-lt" pitchFamily="34" charset="-122"/>
                <a:cs typeface="+mj-lt" pitchFamily="34" charset="-120"/>
              </a:rPr>
              <a:t> inputs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on examples never seen before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1944 to GPUs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Eighty years of ups and downs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HISTORY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Neural networks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Since 1944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McCullough and Pitts theory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Perceptron, first trainable network</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 influential critique froze funding</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GPU</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Deep networks finally practical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DATES AND ONE SCALE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theory</a:t>
            </a:r>
            <a:pPr indent="0" marL="0">
              <a:lnSpc>
                <a:spcPct val="120000"/>
              </a:lnSpc>
              <a:buNone/>
            </a:pPr>
            <a:r>
              <a:rPr lang="en-US" sz="1500" dirty="0">
                <a:solidFill>
                  <a:schemeClr val="tx2"/>
                </a:solidFill>
                <a:latin typeface="+mn-lt" pitchFamily="34" charset="0"/>
                <a:ea typeface="+mn-lt" pitchFamily="34" charset="-122"/>
                <a:cs typeface="+mn-lt" pitchFamily="34" charset="-120"/>
              </a:rPr>
              <a:t>: McCullough and Pitts, without training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Perceptron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trainable neural network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175bn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GPT-3's weights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scale reached by modern networks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They do not work like the human brain.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inspiration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biological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mechanics are not. An artificial neuron is a simple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mathematical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operation, and training does not resemble how a brain learns.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is a neural network organized?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layers of connected nodes, from input to output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one big central processor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 rows of data sorted alphabetically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recaplica.com/en/technology/neural-networks/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MIT News · arXiv</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Neural networks: how they really work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