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a system of thousands of simple computing units connected in layers by millions, in modern models billions, of weighted connections. Today we look at what a node is made of, how information crosses the layers, how the weights get tuned, and where all this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Each node does one thing, it receives numbers over its incoming connections, multiplies them by their weights, adds everything up and compares the total against a threshold. None of these units knows anything, the intelligence lives entirely in the weights, millions of dials deciding how much every connection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neural network is made of thousands of dead-simple computing units, connected in layers. Each node receives numbers, multiplies them by the weights of their connections, adds everything up and compares the total against a threshold. The weights are the adjustable values of the system, and training the network means precisely tuning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Nodes are arranged in layers. Data enters through the first, crosses the hidden layers being transformed at each pass, and exits the last one as the answer. In an image network the early layers catch edges and contrasts, the middle ones shapes and textures, the last ones whole objects. Nobody programs this hierarchy, it emerges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few layers a network learns simple relationships. The real leap comes as the layers multiply, and that is the deep in deep learning. In an image network the early layers learn to catch edges and contrasts, the middle ones combine edges into shapes, the last ones combine shapes into objects. Nobody designs this hierarchy of abstractions, it emerges on its own from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the weights are random numbers, and a newborn network can do literally nothing. Then the studying begins. It is shown an example, a photo labeled cat, and the output layer's answer is checked. Wrong? A correction algorithm nudges the weights, ever so slightly, in the direction that would have made the answer less wrong. Repeat with the second example, the thousandth, the millionth. It is like tuning a thousand-string instrument by ear, after millions of tries it plays in tune, though nobody ever wrote down the tuning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1944 Warren McCullough and Walter Pitts proposed the first theoretical neural network, without training. In 1957 Frank Rosenblatt's Perceptron showed a network could learn from data. The principle stayed the same, the size did not, and large language models are gigantic neural networks trained on text, GPT-3 has 175 billion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1940s pioneers modeled units that activate past a threshold, like biological neurons. The name stuck, the resemblance to the brain stayed superficial. The metaphor aids intuition, but it is a distant kinship, not a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Neural networks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Artificial neurons, layers, weights and training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994760" y="2106016"/>
            <a:ext cx="1714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single artificial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neuron know?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node and its weights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input to output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network learns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1944 to GPUs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BUILDING BLOCKS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artificial neuron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Receives numbers over its connections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Weights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adjustable dials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set how much each connection counts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Threshold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node's final comparison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total the sum has to pass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DATA POINT'S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Weights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per connection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Abstraction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grows layer by layer</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data goes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Hidden layers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transformed at each pass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Output layer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answer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FEW LAYERS AGAINST MANY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Few layers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Simple relationships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neural network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Many layers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LEARNS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Edges, shapes, objects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learning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Depth is the number of layers, and abstraction grows with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BIRTH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Random weights</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skill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newborn network can do nothing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EXAMPLE BY EXAMPLE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The corrections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Micro</a:t>
            </a:r>
            <a:pPr indent="0" marL="0">
              <a:buNone/>
            </a:pPr>
            <a:r>
              <a:rPr lang="en-US" sz="1600" b="1" dirty="0">
                <a:solidFill>
                  <a:schemeClr val="bg1"/>
                </a:solidFill>
                <a:latin typeface="+mj-lt" pitchFamily="34" charset="0"/>
                <a:ea typeface="+mj-lt" pitchFamily="34" charset="-122"/>
                <a:cs typeface="+mj-lt" pitchFamily="34" charset="-120"/>
              </a:rPr>
              <a:t> nudges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Toward a less wrong answer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END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Right answers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New</a:t>
            </a:r>
            <a:pPr indent="0" marL="0">
              <a:buNone/>
            </a:pPr>
            <a:r>
              <a:rPr lang="en-US" sz="1600" b="1" dirty="0">
                <a:solidFill>
                  <a:schemeClr val="accent1"/>
                </a:solidFill>
                <a:latin typeface="+mj-lt" pitchFamily="34" charset="0"/>
                <a:ea typeface="+mj-lt" pitchFamily="34" charset="-122"/>
                <a:cs typeface="+mj-lt" pitchFamily="34" charset="-120"/>
              </a:rPr>
              <a:t> inputs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on examples never seen before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DATES AND ONE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theory</a:t>
            </a:r>
            <a:pPr indent="0" marL="0">
              <a:lnSpc>
                <a:spcPct val="120000"/>
              </a:lnSpc>
              <a:buNone/>
            </a:pPr>
            <a:r>
              <a:rPr lang="en-US" sz="1500" dirty="0">
                <a:solidFill>
                  <a:schemeClr val="tx2"/>
                </a:solidFill>
                <a:latin typeface="+mn-lt" pitchFamily="34" charset="0"/>
                <a:ea typeface="+mn-lt" pitchFamily="34" charset="-122"/>
                <a:cs typeface="+mn-lt" pitchFamily="34" charset="-120"/>
              </a:rPr>
              <a:t>: McCullough and Pitts, without training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Perceptron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trainable neural network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GPT-3's weights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scale reached by modern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do not work like the human brain.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inspiration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biological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mechanics are not. An artificial neuron is a simple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mathematical</a:t>
            </a:r>
            <a:pPr indent="0" marL="0">
              <a:lnSpc>
                <a:spcPct val="125000"/>
              </a:lnSpc>
              <a:buNone/>
            </a:pPr>
            <a:r>
              <a:rPr lang="en-US" sz="1750" dirty="0">
                <a:solidFill>
                  <a:srgbClr val="D8D6CF"/>
                </a:solidFill>
                <a:latin typeface="+mn-lt" pitchFamily="34" charset="0"/>
                <a:ea typeface="+mn-lt" pitchFamily="34" charset="-122"/>
                <a:cs typeface="+mn-lt" pitchFamily="34" charset="-120"/>
              </a:rPr>
              <a:t> operation, and training does not resemble how a brain learns.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recaplica.com/en/technology/neural-networks/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MIT News · arXiv</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networks: how they really work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