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Today we look at how one of the most widely used axonometric projections in Italian school technical drawing gets built.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isn't as clean as it sounds: some sources say they're synonyms, other school textbooks treat them as two different things. We'll get to that further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the classification, then the axis angles, then the construction, and we close with the question of the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Monometric projection uses a horizontal picture plane and transfers measurements without reduction on any axis. Cavalier projection uses a vertical picture plane and reduces measurements on the depth axis.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z-axis stays vertical. The x-axis tilts 30°, the y-axis 60° from the horizontal: the two end up perpendicular to each other, and between x and z the angle is 120°.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procedure is described for the variant called 'conventional monometric,' which uses a different picture plane from the 30°/60° one. The principle still helps as a guide: base first, then heights, then the lines the solid hides.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settled point: a student in Italy can run into either version, depending on the textbook or the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type of axonometric projection serves both industrial technical drawing, for mechanical parts and machines, and architectural project views.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120°, because the x-axis is drawn at 30° from the horizontal and the z-axis stays vertical. Second question for the class: at how many degrees from the horizontal is the y-axis drawn? Answer: 60°.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 and the most common misconceptions about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 Axonometric Projection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Drawing an object in three dimensions, with no reduction on any axis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ITALIAN SCHOOL CURRICULA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06646" y="2474824"/>
            <a:ext cx="36864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 and isometric: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drawing, two different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ANGLES, MEASUREMENTS, CONSTRUCTION, NAME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it's classified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axes and their angles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built, step by step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uses: monometric or isometric?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PRINCIPLE, DIFFERENT PICTURE PLANE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PICTURE PLANE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Horizontal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MEASUREMENTS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True scale, no reduction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PICTURE PLANE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MEASUREMENTS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Reduced on depth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picture plane's orientation changes, and so does how measurements are treated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THIRTY, SIXTY, ONE HUNDRED TWENTY DEGREES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of the x-axis from the horizontal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of the y-axis from the horizontal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between the x-axis and the vertical z-axis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CONVENTIONAL VARIANT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floor plan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Drawn in the horizontal plane, at true proportions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heights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Raised from the base points, along the vertical axis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hidden lines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Drawn as dashes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ONE ACADEMIC SOURCE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drawing, two names not every textbook uses the same way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axes form equal angles with the picture plane, one academic source calls that by the same name as the oblique construction at 30°/60°/120°, but that one is an orthogonal projection with reduced measurements; other Italian school textbooks instead treat 'monometric' and 'isometric' as distinct constructions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Mechanical parts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technical drawing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Components to represent in three dimensions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Machines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technical drawing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Assemblies and functional units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Architecture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Project views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Buildings and spaces shown in volume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angle between the x-axis and the vertical z-axis, in the most common scheme?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with the Recap's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recaplica.com/en/technology/monometric-axonometric-projection/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AliceAppunti · unmondoacolori · Treccani · UNI · larapedia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Monometric Axonometric Projection: What It Is and How to Draw It — Recap</dc:title>
  <dc:subject>PptxGenJS Presentation</dc:subject>
  <dc:creator>Recaplica</dc:creator>
  <cp:lastModifiedBy>Recaplica</cp:lastModifiedBy>
  <cp:revision>1</cp:revision>
  <dcterms:created xsi:type="dcterms:W3CDTF">2026-10-11T04:25:58Z</dcterms:created>
  <dcterms:modified xsi:type="dcterms:W3CDTF">2026-10-11T04:25:58Z</dcterms:modified>
</cp:coreProperties>
</file>