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is the branch of artificial intelligence in which a piece of software, called a model, learns from data instead of following hand-written rules. Show it thousands of examples and it finds the patterns linking question and answer on its own. Today we will look at the reversal against classic programming, the three ways of learning, how a model is trained and tested, and where the method strains.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Pointy ears? So do foxes. Fur? Not sphynx cats. You give up fast, some rules simply cannot be written. Machine learning flips the table, instead of writing rules you show the software thousands of examples, photos labeled cat or not cat, and let it dig out the patterns. The result of that studying is called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core reversal, instead of telling the machine how, you show it thousands of examples of input and outcome, and it finds the relationships itself. Writing rules works as long as the rules can be written, and for recognizing a cat in a photo they cannot. The model is the trained software, the result of learning from data, ready to make predictions on new cases. And it needs plenty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is the most common method, every example comes with the right answer attached, a thousand emails labeled spam or not spam, ten thousand houses with their sale price, and the model learns the relationship between input and answer like a student preparing from past years' solved exams. In unsupervised learning the examples carry no labels, the model receives raw data and hunts for structure and similarity on its own. In reinforcement learning the system acts in an environment and collects rewards or penalties, winning move point, losing move punishment, and that is how AlphaGo learned to beat human Go champions.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classic applications of supervised learning are regression, predicting a number like a house price, and classification, picking a category like spam or not. Clustering is the best known face of unsupervised learning, it groups customers with similar habits without anyone defining the groups in advance, and making sense of what emerges is then a human job. Your streaming service blends them, supervised learning to estimate how much you will like a film and unsupervised learning to discover types of viewers similar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 model means having it process the examples while gradually adjusting its internal parameters until its predictions get close to the correct answers. Once trained, the model is used on data it has never seen, and that is where you find out whether it truly learned. If it memorized the examples instead of generalizing, that is overfitting, perfect on study data and poor on new data. That is why models are evaluated on test data and retrained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Skewed or dirty data produces skewed and dirty models. The model learns everything the examples contain, distortions included, and a bias present in the data gets learned with the same diligence as any other pattern. Data quality is machine learning's real bottleneck.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Nobody told it which groups exist, clustering discovers similarities in the data on its own, and interpreting the groups it finds is then a human job. If there is time, a second question from the Recap quiz, true or false, if the training data contains a bias the model tends to learn it. True, the model learns everything the examples contain, distortions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Machine learning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software learns from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001213" y="2843632"/>
            <a:ext cx="9544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rules would you write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spot a cat?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reversal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ways of learning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model is trained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method strains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MAKE SOFTWARE 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programming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write them, one by 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Machine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model finds them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Thousands of examples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core reversal, you show examples of input and outcome instead of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WITH ANSWERS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Supervised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Every example carries its answer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WITHOUT ANSWERS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Unsupervised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Finds groups and structure alone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BY EXPERIENCE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Reinforcement</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Trial</a:t>
            </a:r>
            <a:pPr indent="0" marL="0">
              <a:buNone/>
            </a:pPr>
            <a:r>
              <a:rPr lang="en-US" sz="1600" b="1" dirty="0">
                <a:solidFill>
                  <a:schemeClr val="accent1"/>
                </a:solidFill>
                <a:latin typeface="+mj-lt" pitchFamily="34" charset="0"/>
                <a:ea typeface="+mj-lt" pitchFamily="34" charset="-122"/>
                <a:cs typeface="+mj-lt" pitchFamily="34" charset="-120"/>
              </a:rPr>
              <a:t> and error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Rewards and penalties steer it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CLASSIC TASKS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Regression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Predicting a number, like a price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Classification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Picking a category, spam or not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Unsupervised learning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Grouping similar customers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MODEL'S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Overfitting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memorized, did not generalize</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study examples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parameters get adjusted</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Unseen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real test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data does not mean a better model.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Quality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representativeness matter, not just quantity. If the examples contain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model learns it diligently.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model grouping similar customers without labels is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Unsupervised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Supervised learning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Reinforcement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recaplica.com/en/technology/machine-learning/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Google, Machine Learning Crash Course · Sutton &amp; Barto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what it is and how a machine learns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