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human brain and a modern large language model process information in profoundly different ways. People learn from a handful of examples by following structured principles, while models absorb statistical patterns from enormous amounts of text. We will look at how language is acquired in each case, how the two systems are built, where the models' reasoning shows cracks, and why the consciousness question, as of 2026,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language model builds its abilities by analyzing recurrence statistics across hundreds of billions of words of text. A child reaches comparable language competence with far less exposure, by applying what researchers call structured principles, built-in constraints that appear to guide learning from the start. In the literature this gap is known as the poverty of the stimulus, because the linguistic signal available to a child is, proportionally, far thinner than the corpora a model trains on, yet it is still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cited difference concerns how language is acquired. A model analyzes recurrence statistics across hundreds of billions of words of text, while a child reaches comparable competence with far less exposure. There is also a difference in purpose, because a person learns language by communicating actively, asking for things, expressing needs and adjusting based on how listeners react, while a model during training is mostly a passive receiver of raw text, optimized to predict the next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child who touches a pillow while hearing the word soft for the first time immediately links it to a specific physical sensation. A language model that encounters that word in a text only links it to other words that tend to appear near it, it has no pillow to touch, and that limitation has a name, it lacks grounding, the anchor to real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2026 study published in Communications Psychology compares the two architectures point by point. Biological neurons work with asynchronous signals, a model's nodes with synchronous computation. The brain has specialized regions, the model largely uniform processing across layers. Representation is made of neural activity patterns rooted in the body on one side, and high-dimensional numerical vectors on the other. The handling of meaning differs too, with fine-grained distinctions that preserve nuance and context on one side, and compressed distinctions that capture dominant statistical patterns on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 limit on human short-term memory, roughly seven items, is the magic number identified by George Miller's study, cited in cognitive science as an example of the mind's structural constraints, and it has no direct equivalent in language models. As of 2026, the largest models reach scales ranging from billions to trillions of parameters, spread across tens or hundreds of layers. It is another area where a direct comparison with the human brain, which does not run on parameters in the same sense, needs to be treated with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perception, a body, or direct action in the world, a system trained only on linguistic data struggles to connect the symbols in text to real experience, one of the empirical gaps identified when comparing language models with human brain responses. The other two weak spots show up consistently in the studies, namely social pragmatics, because models struggle to grasp the nuance of words whose meaning shifts depending on the social context, and physical common sense, the near-automatic intuitions a person has about weight, space and everyday causality.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2026 study describes accuracy drops it calls catastrophic, triggered by simple paraphrasing or by irrelevant information added to the question. The same holds for logic problems built on a pattern the model never saw during training, even when the structure is identical to exercises it had already solved correctly, and in those cases generalization stays partial. It is a kind of fragility human reasoning, for all its own limits, does not show in the same way. Research using magnetoencephalography suggests, however, that targeted training on social and emotional understanding and on physical common sense can bring model responses closer to human ones, so the gap does not look unbridgeable in principle, but it does need specific work rather than just more generic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2024 study proposes a framework for classifying theories of consciousness along two axes, whether consciousness depends on physical structure or on function, and whether it requires simple or complex phenomena. The survey covers positions as far apart as integrated information theory, which ties human consciousness to how interconnected information is within the brain, and higher-order thought theories, which hold that a thought merely needs to be directed at a first-order content, without itself being conscious.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LLMs are designed by people, trained on text written by people, and fine-tuned to reproduce distinctly human traits. Some researchers describe this as a recursive loop of anthropomorphism, because the better a model imitates human expression, the harder it becomes to tell a genuine cognitive capacity of the machine apart from simple psychological projection by the person using it. It is one more reason to treat both the enthusiasm and the dismissiveness with caution, and to keep separating what an algorithm is actually doing under the hood from what it merely looks like it is doing to the person reading its 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conclusion is explicit, given the state of knowledge as of 2026 it is premature to either affirm or rule out that a language model could be conscious. The debate, scientific and philosophical, therefore stays open in both directions, and fluent output is not proof on its own, because models are trained on conversations between conscious people too and naturally pick up their traits.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Without perception, a body, or direct action in the world, a system trained only on linguistic data struggles to connect the symbols in text to real experience, one of the empirical gaps identified when comparing language models with human brain responses. If there is time, a second question from the Recap quiz, what often happens to a model's accuracy if a question is slightly reworded or gets an irrelevant detail added to it? (It can drop sharply, even on tasks the model previously handled correctly in the original phrasing.)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mind and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of processing the world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TWO LEARNERS, TWO ROUTES</a:t>
            </a:r>
            <a:endParaRPr lang="en-US" sz="1300" dirty="0"/>
          </a:p>
        </p:txBody>
      </p:sp>
      <p:sp>
        <p:nvSpPr>
          <p:cNvPr id="3" name="Shape 1"/>
          <p:cNvSpPr/>
          <p:nvPr/>
        </p:nvSpPr>
        <p:spPr>
          <a:xfrm>
            <a:off x="4745787" y="2843632"/>
            <a:ext cx="11215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words does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to learn to talk?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routes to language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Architectures far apart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Cracks in the reasoning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unanswered question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Two routes to language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few words, or hundreds of billions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LANGUAGE IS ACQUIRED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child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Far fewer, and enough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communicating actively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WORDS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Hundreds of billions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IS LEARNED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By predicting the next word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learning objectives, not two speeds of the same process.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REAL-WORLD EXAMPLE</a:t>
            </a:r>
            <a:endParaRPr lang="en-US" sz="1300" dirty="0"/>
          </a:p>
        </p:txBody>
      </p:sp>
      <p:sp>
        <p:nvSpPr>
          <p:cNvPr id="3" name="Shape 1"/>
          <p:cNvSpPr/>
          <p:nvPr/>
        </p:nvSpPr>
        <p:spPr>
          <a:xfrm>
            <a:off x="3539338" y="2106016"/>
            <a:ext cx="11785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soft mean to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language model?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Architectures far apart</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Neurons and nodes, two different networks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2026 STUDY, POINT BY POINT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Human brain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Electrochemical neurons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Sparse, mostly local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Language model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BASIC UNIT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Mathematical nodes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CONNECTIVITY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Dense, all-to-all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sparse small-world network against dense connectivity between layers.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HUMAN LIMIT, AN ARTIFICIAL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items in short-term memory,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classic limit identified by George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Billions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parameters, up to trillions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spread across tens or hundreds of layers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Cracks in the reasoning</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gaps the studies keep finding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MODELS FALL SHORT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link to the physical world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Missing in a model trained only on text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Social pragmatics</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Meaning shifts with context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Models struggle to grasp the nuance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Common sense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Physical, weight and space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Captured with far less confidence from text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same reasoning at a different speed.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small change in how a question is phrased, even without altering its meaning, can cause a model's accuracy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drop sharply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 task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previously handled well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The unanswered question</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Consciousness, and the pull of projection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POSITIONS IN PLAY, 2024 STUDY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Two axes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How the study sorts theories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Structure or function, simple or complex phenomena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Integrated information</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theory of consciousness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Tied to how interconnected information is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Higher-order thought</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Another family of theories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thought directed at a first-order content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PULL OF PROJECTION</a:t>
            </a:r>
            <a:endParaRPr lang="en-US" sz="1300" dirty="0"/>
          </a:p>
        </p:txBody>
      </p:sp>
      <p:sp>
        <p:nvSpPr>
          <p:cNvPr id="3" name="Shape 1"/>
          <p:cNvSpPr/>
          <p:nvPr/>
        </p:nvSpPr>
        <p:spPr>
          <a:xfrm>
            <a:off x="5046421" y="2843632"/>
            <a:ext cx="28962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real capability 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hard to tell from projection?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2024 STUDY'S VERDICT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Premature to affirm or rule out that a model is conscious.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As long as theories of consciousness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empirically verifiable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shared way, the authors argue, drawing conclusions in either direction would remain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unscientific exercise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grounding a text-only model lacks?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How fast the model generates its response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link between words and the physical world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number of parameters the model has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recaplica.com/en/technology/human-cognition-vs-ai-cognition/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Cognition vs. AI: What the Science Really Shows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