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 nuclear reactor works, and what the data actually say about the risks to people and the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 than common perception suggests, according to the WHO and Our World in Data: we see it in the Chernobyl and Fukushima data, and in the comparison across energy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pressurized water reactor, water in the primary loop, moved by electric pumps, carries heat from the core to the steam generator; there it heats a second loop, and the resulting steam sets the turbine in motion, driving the generator, according to the U.S. Nuclear Regulatory Commission.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design figure for pressurized water reactors in general, not tied to a specific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6,000 thyroid cases are disease diagnoses, a measure of incidence distinct from direct deaths. At Fukushima the WHO records no acute radiation deaths, but does estimate a higher cancer risk over time for about 160 workers who received doses above 100 mSv.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in reading the Chernobyl data: mixing up thyroid cancer incidence with the direct death toll.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Data's calculation includes both direct accidents and the deaths from smog inhaled across the entire supply chain; that's why coal turns out, in the source's own words, to be by far the most dangerous.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comparison shows that even sources considered safe, like hydropower, have produced the worst energy disaster on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U.S. Nuclear Regulatory Commission, the decay that renders the most radioactive waste harmless takes hundreds of thousands of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28, the WHO's direct count for emergency workers. The 6,000 figure covers thyroid cancer diagnoses accumulated by 2005, and 2,314 combines two official Japanese counts — mostly the evacuation's toll, plus one radiation-linked case — different from the WHO's official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deck are the same as those in the full article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 Power Plant, How It Works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core to the turbine, with risk measured by data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2106016"/>
            <a:ext cx="3020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dangerous is a nuclear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plant,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pressurized water reactor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accidents: Chernobyl and Fukushima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 across energy sources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Waste and the timescale of decay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core to the turbine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THE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Produces the reactor's heat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Primary loop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Pressurized water, carries heat to the steam generator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Steam spins it, producing electricity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THE REACTOR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150-200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fuel assemblies in a PWR reactor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U.S. Nuclear Regulatory Commission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accidents, two outcomes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Chernobyl and Fukushima compared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 VERSUS FUKUSHIMA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Chernobyl, 1986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DEATHS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workers in the first three months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THYROID CANCERS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6,000 diagnoses by 2005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Fukushima, 2011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ACUTE DEATHS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Zero, among workers and the public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HIGH-DOSE WORKERS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160 above 100 mSv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level-7 accidents, very different health outcomes, per the WHO.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FIGURE NOT TO CONFUSE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6,000 thyroid cancers are diagnoses, not deaths.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WHO always keeps diagnosed cases separate from direct deaths: only 28 workers died in the first three months after Chernobyl.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Perception versus data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energy sources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RISKIEST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Adds up direct accidents and smog deaths across the supply chain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LOWEST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lowest-risk sources, per TWh produced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SAFE AS NUCLEAR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Wind and solar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safety level as nuclear, per TWh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NON-NUCLEAR ACCIDENT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deaths in the collapse of the Banqiao Dam, in China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1975, according to Our World in Data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deaths per TWh of hydropower, since 1965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historical rate rated low, despite Banqiao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Waste, a matter of time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reactor to the repository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REACTOR TO THE REPOSITORY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Spent fuel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Kept safely at the plant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Permanent repository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yet built, according to the Nuclear Regulatory Commission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Hundreds of thousands of years for the most radioactive waste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workers died in the first three months after Chernobyl, according to the WHO?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6,000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2,314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sources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recaplica.com/en/technology/how-nuclear-power-plants-work/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WHO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Power Plant: How It Works — Recap</dc:title>
  <dc:subject>PptxGenJS Presentation</dc:subject>
  <dc:creator>Recaplica</dc:creator>
  <cp:lastModifiedBy>Recaplica</cp:lastModifiedBy>
  <cp:revision>1</cp:revision>
  <dcterms:created xsi:type="dcterms:W3CDTF">2026-09-30T10:19:06Z</dcterms:created>
  <dcterms:modified xsi:type="dcterms:W3CDTF">2026-09-30T10:19:06Z</dcterms:modified>
</cp:coreProperties>
</file>