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a nuclear reactor works, and what the data actually say about the risks to people and the environment.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Less than common perception suggests, according to the WHO and Our World in Data: we see it in the Chernobyl and Fukushima data, and in the comparison across energy sources.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 pressurized water reactor, water in the primary loop, moved by electric pumps, carries heat from the core to the steam generator; there it heats a second loop, and the resulting steam sets the turbine in motion, driving the generator, according to the U.S. Nuclear Regulatory Commission.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6,000 thyroid cases are disease diagnoses, a measure of incidence distinct from direct deaths. At Fukushima the WHO records no acute radiation deaths, but does estimate a higher cancer risk over time for about 160 workers who received doses above 100 mSv.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the most common mistake in reading the Chernobyl data: mixing up thyroid cancer incidence with the direct death toll.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World in Data's calculation includes both direct accidents and the deaths from smog inhaled across the entire supply chain; that's why coal turns out, in the source's own words, to be by far the most dangerous.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comparison shows that even sources considered safe, like hydropower, have produced the worst energy disaster on record.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28, the WHO's direct count for emergency workers. The 6,000 figure covers thyroid cancer diagnoses accumulated by 2005, and 2,314 combines two official Japanese counts — mostly the evacuation's toll, plus one radiation-linked case — different from the WHO's official figure.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sources cited in this deck are the same as those in the full article on Recaplica.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Nuclear Power Plant, How It Works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 core to the turbine, with risk measured by data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859026" y="2106016"/>
            <a:ext cx="302087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dangerous is a nuclear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power plant, really?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a pressurized water reactor works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accidents: Chernobyl and Fukushima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comparison across energy sources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Waste and the timescale of decay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 OF THE HEAT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Produces the reactor's heat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Primary loop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Pressurized water, carries heat to the steam generator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Turbine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Steam spins it, producing electricity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CHERNOBYL VERSUS FUKUSHIMA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Chernobyl, 1986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DIRECT DEATHS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28 workers in the first three months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THYROID CANCERS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Over 6,000 diagnoses by 2005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Fukushima, 2011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ACUTE DEATHS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Zero, among workers and the public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HIGH-DOSE WORKERS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About 160 above 100 mSv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level-7 accidents, very different health outcomes, per the WHO.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FIGURE NOT TO CONFUSE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6,000 thyroid cancers are diagnoses, not deaths.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WHO always keeps diagnosed cases separate from direct deaths: only 28 workers died in the first three months after Chernobyl.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RISKIEST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Coal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High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risk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Adds up direct accidents and smog deaths across the supply chain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AMONG THE LOWEST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Nuclear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Low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risk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Among the lowest-risk sources, per TWh produced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 SAFE AS NUCLEAR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Wind and solar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Low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risk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safety level as nuclear, per TWh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NON-NUCLEAR ACCIDENT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171,000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deaths in the collapse of the Banqiao Dam, in China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1975, according to Our World in Data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deaths per TWh of hydropower, since 1965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historical rate rated low, despite Banqiao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workers died in the first three months after Chernobyl, according to the WHO?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28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6,000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2,314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LEARN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Recap, with sources and concept map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recaplica.com/en/technology/how-nuclear-power-plants-work/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NRC · WHO · Our World in Data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Nuclear Power Plant: How It Works — Recap</dc:title>
  <dc:subject>PptxGenJS Presentation</dc:subject>
  <dc:creator>Recaplica</dc:creator>
  <cp:lastModifiedBy>Recaplica</cp:lastModifiedBy>
  <cp:revision>1</cp:revision>
  <dcterms:created xsi:type="dcterms:W3CDTF">2026-09-30T10:19:06Z</dcterms:created>
  <dcterms:modified xsi:type="dcterms:W3CDTF">2026-09-30T10:19:06Z</dcterms:modified>
</cp:coreProperties>
</file>