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microwave oven doesn't heat with a flame or a glowing heating coil. The heart of the appliance is a component called a magnetron, which turns electricity into high-power radio waves about 12 centimeters long. We will look at how the wave heats water, why metal behaves in two opposite ways, what the safety science says, and how all of it was discovered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isn't one. Open the door and a microwave oven doesn't hide a flame or a glowing heating coil. The heart of the appliance is a component called a magnetron, which draws electricity from the wall outlet and turns it into high-power radio waves, about 12 centimeters long. The heat doesn't come from an already-hot source the way a conventional oven or a stovetop burner works, it starts inside the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magnetron draws electricity from the wall outlet and turns it into high-power radio waves, about 12 centimeters long. As these microwaves pass through food, the water molecules inside absorb them and start vibrating faster, and the faster they vibrate the more heat is generated, through friction, not through contact with an already-hot source. The interior walls of the cooking chamber, flat and continuous, bounce the waves from one side to the other like a row of small mirrors, directing them toward the food instead of letting them scatter.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conventional oven heats food with hot air, by convection and radiation, so the air in the cooking chamber warms up first and then the food's surface, and it needs preheating. In a microwave the waves are absorbed directly by the water and the other polar molecules in the food, with no preheating and shorter cooking times. Surface browning, typical of prolonged high heat, is generally absent, except with combined grill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oven's walls are broad, edge-free surfaces, they reflect an electric field that stays fairly evenly distributed and direct the microwaves toward the food. An isolated metal object, like a fork or a crumpled piece of aluminum foil, has sharp edges and tight folds, and that's where the electric field concentrates until it becomes strong enough to produce a visible arc, the spark. A flat pan or a flat sheet of aluminum foil simply reflects the microwaves away from the food, resulting in uneven cooking on top of the risk of damaging the appliance. Glass, ceramic without metallic trim, or plastic labeled microwave-safe work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and the EPA, microwaves belong to the category of non-ionizing radiation, they have enough energy to move atoms and molecules, making them vibrate, but not enough to alter them chemically or strip away electrons, the way X-rays or gamma rays do. The absorbed energy turns into heat, and microwaves only exist while the oven is running, they don't stay trapped in the food or the appliance after it's switched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law, in the United States a microwave oven can't leak more than 5 milliwatts of microwave radiation per square centimeter, measured at about 2 inches, or 5 centimeters, from the appliance's surface, for its entire working life, and that is the federal rule 21 CFR 1030.10. The oven is also built with safety interlocks that shut it off as soon as the door opens. The most common practical risk isn't the radiation but the heat, with burns from food or liquids that come out hotter than expected, and uneven cooking can leave cold spots where bacteria survive. Stirring the food, rotating the plate and letting it stand for a few minutes helps the heat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1940s Percy Spencer was an engineer and vice president at Raytheon, an American company that built magnetrons for World War II military radar. In 1945, working near a running magnetron, he noticed a candy bar in his pocket had melted. He tried popcorn kernels, which popped, and then an egg, which exploded. Those tests led to the first commercial microwave oven, called the Radarange. Widespread home use came after Raytheon acquired Amana Refrigeration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microwave oven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Radio waves, water molecules and heat from friction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042816" y="2106016"/>
            <a:ext cx="16456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is the flame inside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microwave oven?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wave that heats water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 mirror and spark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Non-ionizing radiation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discovery by accident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WALL OUTLET TO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radio waves about 12 cm long</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faster vibration, more heat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Electricity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outlet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molecules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absorb the waves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through friction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HEATING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Conventional oven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air, by convection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air, then the surface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Microwave oven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Waves absorbed by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HEATS FIRST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water in the food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conventional oven heats the air, a microwave heats the water in the food directly.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METAL, THREE BEHAVIORS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walls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Flat, continuous metal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Bounce the waves onto the food, like mirrors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fork</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Isolated metal, sharp edges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Concentrates the field and strikes an arc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flat sheet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Foil laid flat, or a pan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Reflects the waves away from the food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Food does not come out radioactive.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Microwaves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non-ionizing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radiation, with enough energy to make molecules vibrate but not enough to alter them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chemically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unlike X-rays.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RISK ISN'T THE RADIATION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 legal cap on leakage, at about 5 cm from the oven's surface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burns from food or liquids hotter than expected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Cold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spots left behind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uneven cooking lets bacteria survive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FOUND IT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Magnetrons for military radar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candy bar melts in his pocket</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acquires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recaplica.com/en/technology/how-microwave-ovens-work/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microwave ovens work, and why they don't make food radioactive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