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aircraft carrier is a warship built to launch and land aircraft in the middle of the ocean, turning its deck into a floating airport runway. Since the first one, the British HMS Argus, entered service in 1918, aircraft carriers have become among the most important warships in the world's navies. Today we'll look at how the flight deck works, how the US Navy got to nuclear propulsion, and what sets an American carrier apart from one like the Italian Cavour.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a flight deck hundreds of meters long and, depending on the design, either catapults that launch aircraft or ramps that assist takeoff. The first ship to manage it with a full-length flight deck, unbroken from bow to stern, was the British HMS Argus, completed in September 1918.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HMS Argus started out as an Italian ocean liner, was bought by the Royal Navy in 1916 and completed as a carrier in September 1918, with a flight deck about 170 meters long. On September 24, 1960, the Enterprise was launched, the first nuclear-powered aircraft carrier, entering service the following year with eight reactors for its four propellers. From 1975, the ten Nimitz-class carriers took its place: they need only two reactors to reach comparable speeds, and their uranium core lasts about 13 years between refuelings.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Federation of American Scientists, the steam catapult on a Nimitz-class carrier brings a 37-ton fighter jet from a standstill to 180 miles per hour, about 290 km/h, in under three seconds, using less than 300 feet, about 91 meters, of available deck. The arresting wires do the reverse job on landing: they stop an aircraft arriving at 150 miles per hour in less than 400 feet, catching it with steel cables about 5 cm thick connected to hydraulic rams below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flight deck of an aircraft carrier uses seven jersey colors to identify roles at a glance in a loud, chaotic environment, according to the US Department of Defense's official service DVIDS. Yellow belongs to the 'handlers,' who direct aircraft and keep personnel safe. Purple is for the crews who refuel aircraft quickly and safely. Red marks those who handle munitions and double as the crash and fire crew. There's also blue for elevators, white for safety and medical staff, green for catapult and arresting-gear maintenance, and brown for the technicians assigned to individual aircraft.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CATOBAR carriers, like the American Nimitz class, catapults launch aircraft and arresting wires stop them on landing. STOVL carriers, like the Italian Cavour, have no catapults: they use a ski-jump ramp, angled at 12° in the Cavour's case, to assist the takeoff of aircraft built for short takeoff or vertical landing, such as the F-35B. The difference comes down to the kind of aircraft the carrier is designed to carry, not the ship's generation.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movie image is challenged within the US Navy's own professional debate: a deployed carrier can be more exposed than commonly believed to what's called a 'mission kill,' the loss of operational capability without the ship actually sinking. Modern carriers rely more on system redundancy and the ability to keep operating than on the thick armor of an old-style battleship.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CATOBAR carriers, like the Nimitz and Ford classes, use catapults for takeoff and arresting wires for landing; STOVL carriers, like the Cavour, use a ski-jump ramp for aircraft built for short takeoff or vertical landing. If there's time, a second question from the Recap's quiz: how many nuclear reactors typically power a Nimitz-class carrier? Two, with a uranium core that lasts about 13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the full sources listed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Aircraft Carrier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a ship becomes an airport in the middle of the ocean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TO START</a:t>
            </a:r>
            <a:endParaRPr lang="en-US" sz="1300" dirty="0"/>
          </a:p>
        </p:txBody>
      </p:sp>
      <p:sp>
        <p:nvSpPr>
          <p:cNvPr id="3" name="Shape 1"/>
          <p:cNvSpPr/>
          <p:nvPr/>
        </p:nvSpPr>
        <p:spPr>
          <a:xfrm>
            <a:off x="3837737" y="2106016"/>
            <a:ext cx="125394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turn a ship into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 airport runway?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HMS Argus to nuclear power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on the flight deck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CATOBAR versus STOVL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Life on board, and a busted myth</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CENTURY OF AIRCRAFT CARRIERS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Origin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born as an Italian ocean liner</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Just two reactors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Nimitz needs a quarter of the Enterprise's reactors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HMS Argus, first full-length deck</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Enterprise enters service, first nuclear carrier</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Nimitz class debuts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CATAPULT,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weight of a fighter jet launched by the catapult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per hour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takeoff speed it reaches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under 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seconds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time it takes to get there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SEVEN COLORS, SEVEN ROLES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Yellow</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Handlers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Direct aircraft and oversee personnel safety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Purple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Fueling</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Fast, safe refueling on deck and in the hangar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Ordnance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Load munitions and join the fire crew</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DESIGN FAMILIES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CATOBAR, e.g. Nimitz</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TAKEOFF</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Steam catapult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LANDING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Caught by arresting wires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STOVL, e.g. Cavour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TAKEOFF</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Ski-jump ramp, 12° angle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LANDING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Short or vertical, no wires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choice depends on the aircraft the ship must carry, not how new it is.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BUSTED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Aircraft carriers are not unsinkable fortresses.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the US Navy's own professional debate, a deployed carrier can lose operational capability, a so-called mission kill, long before it ever sinks.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sets a CATOBAR carrier apart from a STOVL carrier?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CATOBAR uses catapults and arresting wires, STOVL a ski-jump ramp</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CATOBAR carriers are always smaller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STOVL carriers never carry helicopters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recaplica.com/en/technology/how-does-an-aircraft-carrier-work/</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FAS · Italian Navy · DVIDS · NAVAIR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Does an Aircraft Carrier Work? Flight Deck, Catapults and Nuclear Power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