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 fryer, mechanically speaking, is a small forced-convection oven, a heating element warms the air and a powerful fan pushes it around the food at high speed inside a perforated basket. We will look at where the fried effect comes from, how much older the idea is than the appliance, why the browning comes from the same chemical reaction as deep frying, and how much the fat savings are really worth.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it, in the literal sense. Open the basket and there is nothing resembling a tub of hot oil inside, all that is there is a heating element at the top and a fan, and the entire fried effect comes from just those two parts. The element heats the air in the cooking chamber by radiation, the fan pushes it around the food at high speed, and the basket, with its channels and holes along the bottom and sides, lets the hot air wrap the food from every angle, top, bottom and sides, roughly reproducing the effect of deep frying in hot 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basic physical mechanisms are radiation and convection. The heating element at the top gives off heat by radiation, while the fan rapidly circulates the hot air through the cooking chamber. Combining the two effects in a small enclosed space produces more intense heat transfer than a regular fan oven. The basket, with its channels and holes along the bottom and sides, lets the hot air through, and for the same reason it should not be overloaded, because overloading blocks the air from circulating properly and leads to uneven cooking.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true ancestor of the air fryer is the fan oven. An early oven with a built-in fan was patented in 1914 but never reached the market, and the first model to actually spread was the Maxson Whirlwind Oven, from 1945. The principle behind it is the reduction of the boundary layer, the thin layer of cooler air that normally insulates a food's surface inside a conventional oven. As a countertop appliance built specifically for frying, the first air fryer arrived in 2006, when the French group SEB launched it on the French market under the Actifry brand. Global popularity, though, owes more to 2010, when Philips unveiled its Airfryer at the IFA trade fair in Berlin, with a patented technology called Rapid Air, short for RUSH, Radiant and UpStream Heating.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the heat comes from hot air or from boiling oil, the same thing happens chemically. Once a food's surface passes roughly 140-165°C, its proteins denature, its sugars caramelize, its starches gelatinize, and the Maillard reaction kicks in, the same reaction behind the golden crust of freshly baked bread. It is a temperature threshold, not a secret recipe, and an air fryer does not invent a new chemistry of crispness, it uses the same one as always, just with a different medium for delivering the 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Oil-free frying is more of a slogan than an accurate description. For foods already rich in their own fat, like chicken wings, adding oil often is not necessary at all; for drier foods, like sliced potatoes, a light coating of oil, usually a tablespoon or two, is still needed to get good browning and crispness, because without a little fat on the surface the Maillard reaction struggles to kick in evenly. What genuinely changes is the amount, and according to dietitian Julia Zumpano of the Cleveland Clinic, switching from deep frying to an air fryer can cut fat-derived calories by up to 80%, because the excess fat that renders out during cooking drains into a compartment below the basket instead of staying trapped on the plate.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peer-reviewed study on French fries, published in Frontiers in Nutrition, measured a 47.31% reduction in acrylamide with air frying, at 190°C for 18 minutes, compared with deep frying under the same experimental setup, at 180°C for 6 minutes. The Cleveland Clinic instead cites, for other foods and other conditions, a reduction of up to 90%. Both are valid estimates but not the same data point, because food, temperature and cooking time differ, and the numbers should not be added together or averaged as if they measured the same thing. Either way, acrylamide still forms through a chemical reaction between sugars and amino acids above a certain temperature, no matter whether the heat arrives through air or through 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USDA Food Safety and Inspection Service, most foods cooked in an air fryer take between 5 and 25 minutes, within a temperature range of roughly 177 to 204°C, that is 350-400°F. The agency's core recommendation stays the same regardless of cooking method, always check with a kitchen thermometer that the food has reached the minimum safe internal temperature, for example roughly 63°C for fish and for whole cuts of beef, pork, veal and lamb, with a few minutes of rest. The general rules of food hygiene apply too, wash your hands before and after handling raw food, never put cooked food back on a plate that held raw food, and use separate cutting boards.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air fryer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Fast-moving hot air, and the same frying chemistry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THE NAME</a:t>
            </a:r>
            <a:endParaRPr lang="en-US" sz="1300" dirty="0"/>
          </a:p>
        </p:txBody>
      </p:sp>
      <p:sp>
        <p:nvSpPr>
          <p:cNvPr id="3" name="Shape 1"/>
          <p:cNvSpPr/>
          <p:nvPr/>
        </p:nvSpPr>
        <p:spPr>
          <a:xfrm>
            <a:off x="2986126" y="2843632"/>
            <a:ext cx="17345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part of an air fryer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frying?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Only air inside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ancestor is the fan oven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Same chemistry, different medium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much lighter, really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THE TOP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Element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Radiation</a:t>
            </a:r>
            <a:endParaRPr lang="en-US" sz="38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Warms the air in the chamber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ALL AROUND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Convection</a:t>
            </a:r>
            <a:endParaRPr lang="en-US" sz="3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Hot air at high speed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BOTTOM AND SIDES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Basket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Holes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Channels that wrap the food in air</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FAN OVEN TO THE BASKET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sold</a:t>
            </a:r>
            <a:endParaRPr lang="en-US" sz="1600" dirty="0"/>
          </a:p>
        </p:txBody>
      </p:sp>
      <p:sp>
        <p:nvSpPr>
          <p:cNvPr id="5" name="Text 3"/>
          <p:cNvSpPr/>
          <p:nvPr/>
        </p:nvSpPr>
        <p:spPr>
          <a:xfrm>
            <a:off x="209946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Boundary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cool layer thins out</a:t>
            </a:r>
            <a:endParaRPr lang="en-US" sz="1600" dirty="0"/>
          </a:p>
        </p:txBody>
      </p:sp>
      <p:sp>
        <p:nvSpPr>
          <p:cNvPr id="6" name="Shape 4"/>
          <p:cNvSpPr/>
          <p:nvPr/>
        </p:nvSpPr>
        <p:spPr>
          <a:xfrm>
            <a:off x="162214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4373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Maxson Whirlwind Oven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SEB's Actifry, in France</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Philips Airfryer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FRIED FOODS, ONE CHEMISTRY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Deep frying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MEDIUM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Hot oil, full immersion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BROWNING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above 140-165°C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Air frying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MEDIUM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Air at high speed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BROWNING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above 140-165°C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medium carrying the heat changes, the chemistry does not.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light coating of oil is almost always needed.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saving is still large,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up to 80%</a:t>
            </a:r>
            <a:pPr indent="0" marL="0">
              <a:lnSpc>
                <a:spcPct val="125000"/>
              </a:lnSpc>
              <a:buNone/>
            </a:pPr>
            <a:r>
              <a:rPr lang="en-US" sz="1750" dirty="0">
                <a:solidFill>
                  <a:srgbClr val="D8D6CF"/>
                </a:solidFill>
                <a:latin typeface="+mn-lt" pitchFamily="34" charset="0"/>
                <a:ea typeface="+mn-lt" pitchFamily="34" charset="-122"/>
                <a:cs typeface="+mn-lt" pitchFamily="34" charset="-120"/>
              </a:rPr>
              <a:t> fewer fat-derived calories than deep frying. But sliced potatoes need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thin coat</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oil, while chicken wings, already rich in their own fat, usually go without.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REAL NUMBERS, NOT ONE MEASUREMENT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a study on fries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air at 190°C against oil at 180°C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higher figure cited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Cleveland Clinic, other foods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Not 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acrylamide left</a:t>
            </a:r>
            <a:pPr indent="0" marL="0">
              <a:lnSpc>
                <a:spcPct val="120000"/>
              </a:lnSpc>
              <a:buNone/>
            </a:pPr>
            <a:r>
              <a:rPr lang="en-US" sz="1500" dirty="0">
                <a:solidFill>
                  <a:schemeClr val="tx2"/>
                </a:solidFill>
                <a:latin typeface="+mn-lt" pitchFamily="34" charset="0"/>
                <a:ea typeface="+mn-lt" pitchFamily="34" charset="-122"/>
                <a:cs typeface="+mn-lt" pitchFamily="34" charset="-120"/>
              </a:rPr>
              <a:t>: it forms above a certain temperature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THERMOMETER, THE RULE THAT NEVER CHANGES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204°C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typical ceiling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USDA range starts at 177°C, 350-400°F</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 of cooking</a:t>
            </a:r>
            <a:pPr indent="0" marL="0">
              <a:lnSpc>
                <a:spcPct val="120000"/>
              </a:lnSpc>
              <a:buNone/>
            </a:pPr>
            <a:r>
              <a:rPr lang="en-US" sz="1500" dirty="0">
                <a:solidFill>
                  <a:schemeClr val="tx2"/>
                </a:solidFill>
                <a:latin typeface="+mn-lt" pitchFamily="34" charset="0"/>
                <a:ea typeface="+mn-lt" pitchFamily="34" charset="-122"/>
                <a:cs typeface="+mn-lt" pitchFamily="34" charset="-120"/>
              </a:rPr>
              <a:t>: depending on the type and amount of food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inside, measured with a thermometer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for fish and whole cuts of beef, pork, veal and lamb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recaplica.com/en/technology/how-air-fryers-work/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USDA · Cleveland Clinic · Frontiers in Nutrition · BBC Science Focus · Energy Saving Trust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air fryers work (and why they don't really fry anything)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