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traces Elon Musk's business path, from his earliest ventures to SpaceX's 2026 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Tesla was started in 2003 by Martin Eberhard and Marc Tarpenning; Musk joined as an investor in 2004 and became CEO only in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was an online city guide Musk co-founded in the mid-1990s. Part of the Compaq sale proceeds funded X.com, which later became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point to disagreements over moving company systems to Microsoft platforms and Musk's push to drop the PayPal name for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Tesla Roadster prototype was unveiled in 2006, two years before Musk took the CEO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Financial press called it the largest IPO on record, with the stock closing its first trading day up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projects born within a few years of each other, aimed at very different goals: brain-computer interfaces, traffic tunnels, a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April 2022 opening bid and the round figure that stuck in the press describe the same negotiation from two 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shows a daily swing of $24.8 billion: a reminder of how volatile this kind of estimate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Eberhard and Tarpenning in 2003. Second question for the class: what year did SpaceX go public? Answer: June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Sources consulted and the rest of the sections, from the quiz to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Musk: companies and turns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Zip2 to SpaceX, the story behind the household names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70530" y="2474824"/>
            <a:ext cx="17099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 Musk found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Zip2 to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a company he inherited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from workshop to 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fronts: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Zip2 to PayPal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capital, then a boardroom ouster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EARLY COMPANIES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and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buys Zip2 for $307 million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merges with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company takes the PayPal name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buys PayPal for $1.5 billion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LESSER-KNOWN PART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board removes Musk as CEO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Peter Thiel among the key players, the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removes Musk as CEO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X.com/PayPal in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a company he inherited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didn't start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TESLA'S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by Eberhard and Tarpenning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invests and leads the round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becomes CEO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from workshop to IPO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2026 listing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SPACEX'S IPO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dollars per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Offer price, June 11,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Class A shares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Placed on the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raised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Price multiplied by shares placed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fronts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Twitter, Neuralink, tunnels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PARALLEL VENTURES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Bought in October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$44 billion, renamed X in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Co-founded in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human brain implant in January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Launched between 2016 and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 Vegas Loop opens in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NUMBERS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opening bid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 PER 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$54.20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 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$43 billion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deal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REPORTED VALUE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$44 billion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27, 2022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gap comes down to press rounding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NET WORTH, SEPTEMBER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886.4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 per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of September 15,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SpaceX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Including options, post-IPO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Tesla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Excluding unvested restricted stock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 Tesla, before Musk got involved?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and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alone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and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The History of Tesla, SpaceX, PayPal and the Companies Behind Them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