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starts in a Los Altos garage on April 1, 1976, and its story runs through a boardroom ouster, a decade in the wilderness, and a return.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usual answer is Jobs and Wozniak, but on April 1, 1976, there was a third founding partner, Ronald Wayne, who left after twelve days, selling his 10% stake for $800.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story runs from the 1976 garage to Jobs's death in 2011, including a decade outside Apple that most people don't know in detail.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Jobs and Wozniak split 45% each, Wayne gets 10%. He leaves after twelve days because he fears being personally on the hook for the company's debts.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Sculley had joined Apple in 1983 as CEO; the clash with Jobs leads the board to move him out of operational roles in spring 1985, and Jobs formally resigns that September.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Pixar had no real business or profits yet. Months later Toy Story's success and the company's IPO change everything, Jobs's 80% stake is suddenly worth over a billion dollars.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numbers from the same arc, buying NeXT brought Jobs back to Apple, Microsoft's investment pulled the company out of a deep crisis, and the Pixar-Disney sale closed the studio's financial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1998 the iMac, designed by Jony Ive, becomes the season's best-selling computer. The iPod follows in 2001, then the iPhone in 2007, with a multitouch interface that redefines the mobile phone.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clash with then-CEO John Sculley, who had sidelined him from operational roles in spring 1985. Second question for the class, what year did Apple acquire NeXT?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technical link between NEXTSTEP and macOS, and details of the 1997 Microsoft deal.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Apple and Steve Jobs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Garage to a Comeback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6349" y="2106016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founded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CHAPTERS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founding years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Jobs gets pushed out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and Pixar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comeback and the big launches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founding years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partners, one garage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founders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1976-1977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starts on April 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1976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Wayne sells his 10% for $800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Apple II debuts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Jobs gets pushed out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founder leaves his own company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SPRING 1985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Steve Jobs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Founder, head of Macintosh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Loses operational power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Sculley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CEO hired in 1983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1985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Convinces the board to sideline him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Jobs resigns from Apple on September 17, 1985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and Pixar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decade away from Apple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FEW PEOPLE KNOW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Jobs paid Pixar's staff out of his own pocket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late 1994, months before becoming a billionaire on paper through Pixar's IPO, Jobs was covering employee paychecks with personal checks,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 of his own pocket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NUMBERS FROM THE DECADE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429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paid for NeXT, after years of losses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invested by Microsoft in 1997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7.4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Disney paid for Pixar in 2006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comeback and the big launches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iMac, iPod, iPhone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COMEBACK TO THE IPHONE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 1996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buys Jobs too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iPod launches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Jobs returns, Microsoft deal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iMac debuts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iPhone arrives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did Jobs leave Apple in 1985?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board stripped him of operational power after clashing with Sculley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 retired after the Macintosh's success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 took a job offer from Microsoft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story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recaplica.com/en/technology/history-of-apple-steve-jobs/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Computer History Museum · Cult of Mac · Fortune · AppleInsider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Apple and Steve Jobs, from the Garage to His Return as CEO — Recap</dc:title>
  <dc:subject>PptxGenJS Presentation</dc:subject>
  <dc:creator>Recaplica</dc:creator>
  <cp:lastModifiedBy>Recaplica</cp:lastModifiedBy>
  <cp:revision>1</cp:revision>
  <dcterms:created xsi:type="dcterms:W3CDTF">2026-09-20T19:29:39Z</dcterms:created>
  <dcterms:modified xsi:type="dcterms:W3CDTF">2026-09-20T19:29:39Z</dcterms:modified>
</cp:coreProperties>
</file>