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Generative AI is a technology that can create new content, text, images, audio, video, code, from a request written in natural language. It does not copy from an archive, it learned the patterns and rules of language by analyzing enormous amounts of data. We will look at what sets it apart from other AI, how it generates text word after word, what it can actually do, and where its most treacherous limit sits.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decades artificial intelligence mostly recognized things, a face in a photo, a spam email, a sentence spoken on the phone. Generative AI flips the perspective, instead of analyzing existing content it creates new content, text, images, music, code. That is the difference that gives the whole family its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request you write to the model is called a prompt, and it is the only command needed. The model works with the context you give it, the clearer and more complete the request, goal, audience, constraints, the better the answer. Extreme brevity does not help, and neither does packing it with programming jargon. The quality of the prompt directly shapes the quality of the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Behind tools like Claude, ChatGPT or Gemini sits a large language model, LLM for short, a neural network with billions of parameters trained by reading an amount of text comparable to millions of books. GPT-3, from 2020, had 175 billion of them, and it is the model that opened the era of large LLMs, according to the paper published on arXiv. The adoption figure comes from Reuters and UBS, 2023, ChatGPT reached 100 million users in two months, a record at the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working principle is surprisingly simple to state, predict the next word. When you read the cat meows and the dog, your brain instinctively completes it with barks. An LLM does the same thing, but at an enormous scale, for every word it generates it weighs the entire context of the conversation and computes the most likely continuation. Repeating that prediction billions of times, word after word, it builds articulate, coherent, relevant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assume generative AI copies and pastes content found on the internet. During training, instead, the model does not memorize the pages it reads the way a database would, it learns patterns, grammar, style, logical connections, recurring factual knowledge, and uses them to generate text that never existed before. The copyright debate around training data, that one, is still open.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most common confusion. Generative AI is the technology category, ChatGPT is one of the products built on it, like Anthropic's Claude or Google's Gemini. The same difference as between search engine and Google. Among the well-known examples, Claude, ChatGPT and Gemini work on text, Midjourney and DALL·E on images.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the model always generates the most likely continuation and not necessarily the true one. Sometimes it produces invented information in a perfectly confident tone, a wrong date, a quote that never existed, a made-up source. These are called hallucinations. Ask a model for the biography of a little-known person and you may get plausible but inaccurate dates and events, mixed with true facts. The text sounds right, and that is exactly the risk.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6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Generative AI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creates, how it creates it, where it fails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FLIP</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For decades AI mostly did one thing, recognize.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face in a photo, a spam email, a sentence spoken on the phone. Generative AI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flips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perspective and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creates</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content that did not exist before.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Creating, not recognizing</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Predicting the next word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can actually do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When it is confidently wrong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PROMPT</a:t>
            </a:r>
            <a:endParaRPr lang="en-US" sz="1300" dirty="0"/>
          </a:p>
        </p:txBody>
      </p:sp>
      <p:sp>
        <p:nvSpPr>
          <p:cNvPr id="3" name="Shape 1"/>
          <p:cNvSpPr/>
          <p:nvPr/>
        </p:nvSpPr>
        <p:spPr>
          <a:xfrm>
            <a:off x="4483151" y="2106016"/>
            <a:ext cx="213573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makes a prompt more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effective?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NUMBERS ON SCALE, ONE ON ADOPTION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175bn</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parameters of GPT-3</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model that opened the era of large LLMs, 2020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Millions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books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amount of text read during training</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months to 100 million users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adoption record at the time, 2023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AN ANSWER IS BUILT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Context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weighed at every word</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Billions of times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one prediction per word</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prompt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request written in words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One word at a time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most likely continuation</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answer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text that never existed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There is no archive to pull the answers from.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During training the model learns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patterns</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language, grammar, style, logical connections, and it does not memorize the pages it reads. The text it generates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new</a:t>
            </a:r>
            <a:pPr indent="0" marL="0">
              <a:lnSpc>
                <a:spcPct val="125000"/>
              </a:lnSpc>
              <a:buNone/>
            </a:pPr>
            <a:r>
              <a:rPr lang="en-US" sz="1750" dirty="0">
                <a:solidFill>
                  <a:srgbClr val="D8D6CF"/>
                </a:solidFill>
                <a:latin typeface="+mn-lt" pitchFamily="34" charset="0"/>
                <a:ea typeface="+mn-lt" pitchFamily="34" charset="-122"/>
                <a:cs typeface="+mn-lt" pitchFamily="34" charset="-120"/>
              </a:rPr>
              <a:t>, built word by word.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CATEGORY VERSUS PRODUCT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Generative AI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technology category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PARALLEL</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search engine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ChatGPT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of the products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PARALLEL</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Google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Claude, ChatGPT and Gemini for text, Midjourney and DALL·E for images.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LIMIT TO KNOW</a:t>
            </a:r>
            <a:endParaRPr lang="en-US" sz="1300" dirty="0"/>
          </a:p>
        </p:txBody>
      </p:sp>
      <p:sp>
        <p:nvSpPr>
          <p:cNvPr id="3" name="Shape 1"/>
          <p:cNvSpPr/>
          <p:nvPr/>
        </p:nvSpPr>
        <p:spPr>
          <a:xfrm>
            <a:off x="3106826" y="2843632"/>
            <a:ext cx="308513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a false answer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sound so convincing?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6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recaplica.com/en/technology/generative-ai/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arXiv · Reuters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Generative AI: what it is and how it works — Recap</dc:title>
  <dc:subject>PptxGenJS Presentation</dc:subject>
  <dc:creator>Recaplica</dc:creator>
  <cp:lastModifiedBy>Recaplica</cp:lastModifiedBy>
  <cp:revision>1</cp:revision>
  <dcterms:created xsi:type="dcterms:W3CDTF">2026-09-20T19:29:39Z</dcterms:created>
  <dcterms:modified xsi:type="dcterms:W3CDTF">2026-09-20T19:29:39Z</dcterms:modified>
</cp:coreProperties>
</file>