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foldable phones really work, starting from Samsung's Galaxy Z Fold8, the 2026 generation.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explains that in IP48 the 8 protects against water, but the 4 only covers solid objects 1 millimeter or larger, not fine dust.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titanium film under the OLED is about a third the thickness of a human hair, resting on a perforated support plate; Samsung states it is 20 times stiffer than the previous polymer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iFixit's test, fine dust still got into the hinge, causing grinding noises and blocking the phone's normal opening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calls the hinge "one enormous liability" of the Fold8 for exactly this reason, despite the rating Samsung lists on its product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gives the Fold8 a provisional repairability score of 4 out of 10: even swapping the batteries requires removing the outer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reports the highest quarterly volume on record for foldables; the 2026 outlook is a projection, not a sales figure that has already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solids 1 mm or larger, not fine dust. Second question, why might two units of the same foldable model behave differently when it comes to the screen crease?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Samsung's Galaxy Z Fold8 product page, the iFixit teardown, and Counterpoint Research's market report on the third quarter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smartphones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Hinge, screen, and real-world flaws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IP48 enough to keep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dust-free?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hinge and the screen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crease and its durability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Repairing a foldable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foldable market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FOLD8,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lightest Fold yet, per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millimeters unfolded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Fold8's stated thickness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stated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battery capacity as communicated by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IP48, the 8 and the 4 don't protect against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8 signals strong water resistance; the 4 only protects against solid objects a millimeter or larger,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fine dust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 AND THE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stated rating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resists everyday splashes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presented as reassurance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iFixit test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into the hinge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grinding noises, jams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Water-resistant, not dust-proof.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GETTING TO THE HINGE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Outer screen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off first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Inner display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required step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point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FOLDABLES IN THE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smartphone shipments, third quarter of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annual growth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foldable shipments, third quarter of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repairability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provisional score iFixit gave the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number 4 in IP48 actually protect against?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Solids 1 mm or larger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Fine dust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Accidental drops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recaplica.com/en/technology/foldable-smartphones/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Foldable Smartphones: How the Hinge and Screen Really Work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