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"black box" is neither black nor a single device, it is two orange recorders, the FDR for flight data and the CVR for cockpit audio, often combined into one unit on modern aircraft. Today we will look at what they record, who invented them, what they survive, and what happens after a crash.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lies in two recorders built to survive violent impacts, fire, and the crushing pressure of the deep ocean. They are what lets investigators piece together what happened even when little else of the aircraft survives. The idea came from Australian chemist David Warren in 1956, and it only became law after a 1960 crash whose cause was never determined.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FDR, or Flight Data Recorder, logs technical flight parameters such as altitude, airspeed, and heading, and on the newest aircraft it can track more than a thousand of them, with a regulatory minimum of 88. The CVR, or Cockpit Voice Recorder, uses an area microphone mounted between the two pilots and captures, across 4 audio channels, radio transmissions, cockpit conversation, and any sound relevant to an investigation, from engine behavior to a stall warning. The Airbus A320 family, for instance, introduced combined recorders that store both flight data and cockpit audio in a single device.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leap in how many parameters the FDR records has been enormous, according to Airbus, from roughly 100 on the A300B2, which entered service in the late 1970s, to around 3,500 on the A350 over 25 continuous hours. Helicopters, which face different flight dynamics, typically record between 800 and 1,200 parameters. The storage medium changed too, from photographic film to magnetic tape to solid-state memory, with no moving mechanical parts.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Australia's military authorities dismissed the proposal to fit recorders on Royal Australian Air Force aircraft, and the Department of Defence refused even to patent the invention, judging the 2,000 pounds in fees not worth the expense. On June 10, 1960, a Fokker F27 Friendship operated by Trans Australia Airlines crashed near Mackay, in Queensland, killing all 29 people on board. The inquiry closed on November 10, 1960, without being able to establish the cause, and the presiding judge recommended making black boxes mandatory on commercial aircraft. The federal government adopted the recommendation in 1961, the first country in the world to do so, even though it bought an American system instead of Warren's. In the United States the same requirement arrived in 1965.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real protection comes from the casing. Technical standards, including the FAA's TSO-C124 and its European equivalent EUROCAE ED-112A, require the container to withstand an impact of 3,400 G for 6.5 milliseconds, a fire of up to 1,100 °C, for 30 minutes according to the NTSB, and water pressure at depths of up to 6,100 meters, for a prolonged period of 30 days or more. On helicopters, Airbus distinguishes between heavy units, which hold up for an hour at that temperature, and light ones, which hold up for a quarter of that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recorder carries an underwater locator beacon, or ULB, which the moment it makes contact with water begins emitting an ultrasonic pulse at 37.5 kHz once a second, detectable from 1-2 kilometers under normal conditions and up to 4-5 kilometers under ideal ones. On large aircraft flying beyond 180 nautical miles from the coast, EASA has required a second, low-frequency beacon at 8.8 kHz since 2019, detectable from 13 to 22 kilometers. Once the device is recovered, specialists download, decode, validate, and analyze the data, and synchronize the cockpit audio with the FDR's parameters, radar data, airport camera footage, and air traffic control recordings.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Orange has been the chosen color from the very beginning specifically because it makes the metal casing far easier to spot among crash debris, while a black casing, surrounded by scorched metal and soil, would be almost impossible to see. The term "black box" comes from a different, historical reason, dating back to the 1930s and the recorder built by French engineer François Hussenot, which used photographic film housed inside a light, airtight casing. The name stuck; the color didn't.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aircraft black box</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recorders, and everything they know about a flight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3837737" y="1737208"/>
            <a:ext cx="331983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you reconstruct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flight when little of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aircraft survives?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recorders, one nickname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David Warren's idea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Built to survive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After the crash</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DEVICES, TWO JOBS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FDR, the flight data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RECORDS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Altitude, airspeed, heading</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MUCH</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From 88 to over 1,000</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CVR, the cockpit audio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RECORDS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Radio, voices, sounds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HOW MANY CHANNELS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 audio channels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On modern aircraft the two are often built into a single combined unit.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DATA A RECORDER HOLDS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parameters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an Airbus A350, over 25 continuous hours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parameters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late-1970s Airbus A300B2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audio channels</a:t>
            </a:r>
            <a:pPr indent="0" marL="0">
              <a:lnSpc>
                <a:spcPct val="120000"/>
              </a:lnSpc>
              <a:buNone/>
            </a:pPr>
            <a:r>
              <a:rPr lang="en-US" sz="1500" dirty="0">
                <a:solidFill>
                  <a:schemeClr val="tx2"/>
                </a:solidFill>
                <a:latin typeface="+mn-lt" pitchFamily="34" charset="0"/>
                <a:ea typeface="+mn-lt" pitchFamily="34" charset="-122"/>
                <a:cs typeface="+mn-lt" pitchFamily="34" charset="-120"/>
              </a:rPr>
              <a:t>: what the CVR records across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PROTOTYPE TO LEGAL REQUIREMENT</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rejection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Defence refuses to patent it</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No cause found</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inquiry cannot establish one</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Warren's prototype</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10 June 1960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Mackay crash</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1961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mandatory in Australia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CRASH</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Impact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3,400</a:t>
            </a:r>
            <a:pPr indent="0" marL="0">
              <a:buNone/>
            </a:pPr>
            <a:r>
              <a:rPr lang="en-US" sz="1600" b="1" dirty="0">
                <a:solidFill>
                  <a:schemeClr val="bg1"/>
                </a:solidFill>
                <a:latin typeface="+mj-lt" pitchFamily="34" charset="0"/>
                <a:ea typeface="+mj-lt" pitchFamily="34" charset="-122"/>
                <a:cs typeface="+mj-lt" pitchFamily="34" charset="-120"/>
              </a:rPr>
              <a:t> G</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for 6.5 milliseconds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FIRE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Heat</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1,100</a:t>
            </a:r>
            <a:pPr indent="0" marL="0">
              <a:buNone/>
            </a:pPr>
            <a:r>
              <a:rPr lang="en-US" sz="1600" b="1" dirty="0">
                <a:solidFill>
                  <a:schemeClr val="bg1"/>
                </a:solidFill>
                <a:latin typeface="+mj-lt" pitchFamily="34" charset="0"/>
                <a:ea typeface="+mj-lt" pitchFamily="34" charset="-122"/>
                <a:cs typeface="+mj-lt" pitchFamily="34" charset="-120"/>
              </a:rPr>
              <a:t> °C</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for 30-60 minutes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SEA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Depth</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6,100</a:t>
            </a:r>
            <a:pPr indent="0" marL="0">
              <a:buNone/>
            </a:pPr>
            <a:r>
              <a:rPr lang="en-US" sz="1600" b="1" dirty="0">
                <a:solidFill>
                  <a:schemeClr val="accent1"/>
                </a:solidFill>
                <a:latin typeface="+mj-lt" pitchFamily="34" charset="0"/>
                <a:ea typeface="+mj-lt" pitchFamily="34" charset="-122"/>
                <a:cs typeface="+mj-lt" pitchFamily="34" charset="-120"/>
              </a:rPr>
              <a:t> meters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of water pressure, for 30 days or more</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SEAFLOOR TO THE LAB</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Locator beacon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ULB, mounted on the recorder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37.5 kHz pulse, once every second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Laboratory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the US, the NTSB in Washington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data is downloaded, decoded, validated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Synchronization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full picture of the flight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Audio, parameters, radar, airport video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Black boxes are not black.</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have been painted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bright orange</a:t>
            </a:r>
            <a:pPr indent="0" marL="0">
              <a:lnSpc>
                <a:spcPct val="125000"/>
              </a:lnSpc>
              <a:buNone/>
            </a:pPr>
            <a:r>
              <a:rPr lang="en-US" sz="1750" dirty="0">
                <a:solidFill>
                  <a:srgbClr val="D8D6CF"/>
                </a:solidFill>
                <a:latin typeface="+mn-lt" pitchFamily="34" charset="0"/>
                <a:ea typeface="+mn-lt" pitchFamily="34" charset="-122"/>
                <a:cs typeface="+mn-lt" pitchFamily="34" charset="-120"/>
              </a:rPr>
              <a:t> from the start, so they are easier to spot among crash debris. The name goes back to the 1930s and the earliest recorders, which used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photographic film</a:t>
            </a:r>
            <a:pPr indent="0" marL="0">
              <a:lnSpc>
                <a:spcPct val="125000"/>
              </a:lnSpc>
              <a:buNone/>
            </a:pPr>
            <a:r>
              <a:rPr lang="en-US" sz="1750" dirty="0">
                <a:solidFill>
                  <a:srgbClr val="D8D6CF"/>
                </a:solidFill>
                <a:latin typeface="+mn-lt" pitchFamily="34" charset="0"/>
                <a:ea typeface="+mn-lt" pitchFamily="34" charset="-122"/>
                <a:cs typeface="+mn-lt" pitchFamily="34" charset="-120"/>
              </a:rPr>
              <a:t> sealed inside an airtight casing.</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recaplica.com/en/technology/flight-data-recorder/</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NTSB · Airbus · eCFR (FAA) · The Conversation · Australian Aviation Hall of Fame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Flight data recorder: how the aircraft 'black box' really works — Recap</dc:title>
  <dc:subject>PptxGenJS Presentation</dc:subject>
  <dc:creator>Recaplica</dc:creator>
  <cp:lastModifiedBy>Recaplica</cp:lastModifiedBy>
  <cp:revision>1</cp:revision>
  <dcterms:created xsi:type="dcterms:W3CDTF">2026-09-20T19:29:39Z</dcterms:created>
  <dcterms:modified xsi:type="dcterms:W3CDTF">2026-09-20T19:29:39Z</dcterms:modified>
</cp:coreProperties>
</file>