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Recap answers a practical question for travelers: do you need to buy an eSIM, a local SIM, or nothing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where you're going: inside the European Union, a traveler's own operator already includes roaming at domestic rates since June 15, 2017, so often nothing needs to be bought. Outside that area, the eSIM vs local SIM choice really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eSIM standard, maintained by the GSMA in three versions (SGP.22 for consumer devices, SGP.02 for machine-to-machine, SGP.32 for the Internet of Things, published in 2023), has existed for years: what changed was how widely it got used for travel, not the technology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 Wi-Fi connection or an available hotspot, eSIM activation gets stuck: that's why it's worth doing before departure, or as soon as a network is found at the airport.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load-bearing fact of this Recap: travelers staying inside that area can use their home data plan without surcharges, by law, without buying an eSIM or a local SIM.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European Union, some travel eSIM providers cover plans in over 190 countries or regions. On some recent models, like the Pixel 10 sold in the United States, there isn't even a tray for a physical SIM anymore: the manufacturer makes that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eSIM wins on convenience and remote activation; the local physical SIM wins when there's no data connection yet on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Compatibility isn't a given: before departure, it's worth checking whether a phone supports eSIM and whether it allows two active profiles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2017, on June 15. Second question for the class: what changes for someone with a US Pixel 10, which has no physical SIM tray?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with the comparison table and false beliefs, are on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eSIM vs local SIM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an eSIM is and when it beats a physical card for travel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TRAVELER'S QUESTION</a:t>
            </a:r>
            <a:endParaRPr lang="en-US" sz="1300" dirty="0"/>
          </a:p>
        </p:txBody>
      </p:sp>
      <p:sp>
        <p:nvSpPr>
          <p:cNvPr id="3" name="Shape 1"/>
          <p:cNvSpPr/>
          <p:nvPr/>
        </p:nvSpPr>
        <p:spPr>
          <a:xfrm>
            <a:off x="2516734" y="2106016"/>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you actually need to buy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anything for data abroad?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eSIM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Activating a data plan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Roaming inside the European Union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eSIM vs physical SIM, where each wins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an eSIM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chip, not a card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NEW TECHNOLOGY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device with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Samsung Gear S2 smartwatch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smartphone with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Google Pixel 2, in October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eSIM in most phones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on, including iPhone XS and XR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TRAVEL ESIM GETS ACTIVATED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Pick a plan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departure or on arrival</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Get the QR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 open the carrier's app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Activate over Wi-Fi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network is required to finish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Inside the European Union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Here the question changes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Inside the EU, there's nothing to buy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Since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June 15, 2017</a:t>
            </a:r>
            <a:pPr indent="0" marL="0">
              <a:lnSpc>
                <a:spcPct val="125000"/>
              </a:lnSpc>
              <a:buNone/>
            </a:pPr>
            <a:r>
              <a:rPr lang="en-US" sz="1750" dirty="0">
                <a:solidFill>
                  <a:srgbClr val="D8D6CF"/>
                </a:solidFill>
                <a:latin typeface="+mn-lt" pitchFamily="34" charset="0"/>
                <a:ea typeface="+mn-lt" pitchFamily="34" charset="-122"/>
                <a:cs typeface="+mn-lt" pitchFamily="34" charset="-120"/>
              </a:rPr>
              <a:t>, a home Italian operator's roaming has been included at domestic rates across the EU and European Economic Area, and from 2026 in Ukraine and Moldova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 THE EU</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Roaming included</a:t>
            </a:r>
            <a:endParaRPr lang="en-US" sz="20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2017</a:t>
            </a:r>
            <a:pPr indent="0" marL="0">
              <a:buNone/>
            </a:pPr>
            <a:r>
              <a:rPr lang="en-US" sz="1600" b="1" dirty="0">
                <a:solidFill>
                  <a:schemeClr val="bg1"/>
                </a:solidFill>
                <a:latin typeface="+mj-lt" pitchFamily="34" charset="0"/>
                <a:ea typeface="+mj-lt" pitchFamily="34" charset="-122"/>
                <a:cs typeface="+mj-lt" pitchFamily="34" charset="-120"/>
              </a:rPr>
              <a:t> in effect since</a:t>
            </a:r>
            <a:endParaRPr lang="en-US" sz="3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your home SIM just works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 THE EU</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Wide coverage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190+</a:t>
            </a:r>
            <a:pPr indent="0" marL="0">
              <a:buNone/>
            </a:pPr>
            <a:r>
              <a:rPr lang="en-US" sz="1600" b="1" dirty="0">
                <a:solidFill>
                  <a:schemeClr val="bg1"/>
                </a:solidFill>
                <a:latin typeface="+mj-lt" pitchFamily="34" charset="0"/>
                <a:ea typeface="+mj-lt" pitchFamily="34" charset="-122"/>
                <a:cs typeface="+mj-lt" pitchFamily="34" charset="-120"/>
              </a:rPr>
              <a:t> countries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here the choice really counts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PIXEL 10 IN THE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eSIM only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physical slots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manufacturer already decided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eSIM vs physical SIM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direct comparison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ESIM VS LOCAL PHYSICAL SIM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eSIM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ACTIVATION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QR or app, needs Wi-Fi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DEVICE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card to insert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Local physical SIM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ACTIVATION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in-store, no data needed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COMPATIBILITY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 on any phone with a slot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destination country matters more than personal preference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DEVICE COMPATIBILITY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phones supporting eSIM</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models released from this year onward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iPhone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an unlocked iPhone XS or later is required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physical slots on some Pixel 10</a:t>
            </a:r>
            <a:pPr indent="0" marL="0">
              <a:lnSpc>
                <a:spcPct val="120000"/>
              </a:lnSpc>
              <a:buNone/>
            </a:pPr>
            <a:r>
              <a:rPr lang="en-US" sz="1500" dirty="0">
                <a:solidFill>
                  <a:schemeClr val="tx2"/>
                </a:solidFill>
                <a:latin typeface="+mn-lt" pitchFamily="34" charset="0"/>
                <a:ea typeface="+mn-lt" pitchFamily="34" charset="-122"/>
                <a:cs typeface="+mn-lt" pitchFamily="34" charset="-120"/>
              </a:rPr>
              <a:t>: US-sold models are eSIM only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to pick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depends on the trip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CHECK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Since which year has roaming been included at domestic rates in the European Union?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2007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2017</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eSIM </a:t>
            </a:r>
            <a:pPr indent="0" marL="0">
              <a:buNone/>
            </a:pPr>
            <a:r>
              <a:rPr lang="en-US" sz="1700" b="1" dirty="0">
                <a:solidFill>
                  <a:schemeClr val="bg1"/>
                </a:solidFill>
                <a:latin typeface="+mn-lt" pitchFamily="34" charset="0"/>
                <a:ea typeface="+mn-lt" pitchFamily="34" charset="-122"/>
                <a:cs typeface="+mn-lt" pitchFamily="34" charset="-120"/>
              </a:rPr>
              <a:t>recaplica.com/en/technology/esim-vs-local-sim/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European Commission · Apple · Google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eSIM: what is it and how does it work for travel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