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echo chamber is an environment where a person mostly hears opinions that confirm their own; recommendation algorithms can build a narrower version of this by quietly deciding what to show based on past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 answer, based on the strongest research available: both you and the algorithm play a part, but your own choices carry more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 coined by Pariser in 2011. Echo chamber: definition from Jamieson and Cappella, 2008, a bounded media space that amplifies messages and insulates them from rebuttal.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Architecture described by Google Research in a 2016 paper: candidate generation via collaborative filtering, then a separate ranking stage. The two-stage design remains the standard way to explain how these systems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10.1 million users, published in Science: individual choices outweighed the algorithm's ranking in limiting exposure to differing views (17% fewer clicks for conservatives, 6% for liberals, versus 5-8% from the algorithm).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of the 2020 Facebook and Instagram Election Study, published in 2023 in Nature, run by independent universities in collaboration with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News Report data, analyzed by the Reuters Institute across a comparison of seven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of the three factors found across the Bakshy 2015 study and Reuters Institute research on incidental exposure.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2020 experiment published in Nature found no measurable effect. Follow-up question for the class: what's the difference between a filter bubble and an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definitions, the technical workings of the algorithms, and the real limits of what research knows about polarization.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recommendation algorithms actually 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026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really choosing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shows up in your feed?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 vs. filter bubble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algorithm picks what you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actually found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driving the outcome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Bubble and Echo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words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SEPARATE PHENOMENA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an algorithm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Filters content implicitly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through social ties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Reinforces through repetition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used as synonyms, but they're not the same mechanism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Algorithm Picks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techniques, one example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YOUTUBE'S SYSTEM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massive catalog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of videos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neural network narrows the pool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second model orders the candidates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opposing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lower odds of seeing it, after the algorithm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clicks on that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fewer, conservatives/liberals, by users' own choice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Shows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experiment, in 2020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third less like-minded content, zero measurable effect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2020 experiment cut exposure to like-minded sources from 53.7% to 36.2%,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measurable effect on polarization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KINGDOM,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genuine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politically, in the UK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outlier country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Driving the Outcome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 not just code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PLAYERS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algorithm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Selects and ranks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Trims some of the content that challenges your views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person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what to click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Outweighs the algorithm in limiting exposure to opposing views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platform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Exposes you by accident too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using it for other reasons still run into news they weren't seeking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recommendation algorithms cause political polarization on their own?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the available studies prove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causal link hasn't been established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recaplica.com/en/technology/echo-chamber-recommendation-algorithms/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Echo Chamber: How Recommendation Algorithms Shape What You See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