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echo chamber is an environment where a person mostly hears opinions that confirm their own; recommendation algorithms can build a narrower version of this by quietly deciding what to show based on past behavior.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honest answer, based on the strongest research available: both you and the algorithm play a part, but your own choices carry more weight.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Filter bubble: term coined by Pariser in 2011. Echo chamber: definition from Jamieson and Cappella, 2008, a bounded media space that amplifies messages and insulates them from rebuttal.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Architecture described by Google Research in a 2016 paper: candidate generation via collaborative filtering, then a separate ranking stage. The two-stage design remains the standard way to explain how these systems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Study of 10.1 million users, published in Science: individual choices outweighed the algorithm's ranking in limiting exposure to differing views (17% fewer clicks for conservatives, 6% for liberals, versus 5-8% from the algorithm).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of the 2020 Facebook and Instagram Election Study, published in 2023 in Nature, run by independent universities in collaboration with Meta.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Digital News Report data, analyzed by the Reuters Institute across a comparison of seven countries.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no, the 2020 experiment published in Nature found no measurable effect. Follow-up question for the class: what's the difference between a filter bubble and an echo chamber?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covers the definitions, the technical workings of the algorithms, and the real limits of what research knows about polarization.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recommendation algorithms actually do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0266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really choosing what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shows up in your feed?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 vs. filter bubble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algorithm picks what you see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research actually found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driving the outcome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SEPARATE PHENOMENA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 bubble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COMES FROM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by an algorithm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Filters content implicitly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Echo chamber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COMES FROM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Built through social ties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WORKS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Reinforces through repetition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used as synonyms, but they're not the same mechanism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YOUTUBE'S SYSTEM WORKS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massive catalog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Millions of videos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Candidate generation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neural network narrows the pool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second model orders the candidates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FACEBOOK, 2015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opposing content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lower odds of seeing it, after the algorithm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17%/6%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clicks on that content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fewer, conservatives/liberals, by users' own choice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third less like-minded content, zero measurable effect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2020 experiment cut exposure to like-minded sources from 53.7% to 36.2%, with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measurable effect on polarization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UNITED KINGDOM,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2-5%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 genuine echo chamber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politically, in the UK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10%+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US share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outlier country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recommendation algorithms cause political polarization on their own?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the available studies prove it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causal link hasn't been established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on YouTube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WANT TO GO DEEPER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recaplica.com/en/technology/echo-chamber-recommendation-algorithms/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Reuters Institute · Science · Meta Newsroom · Google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Echo Chamber: How Recommendation Algorithms Shape What You See — Recap</dc:title>
  <dc:subject>PptxGenJS Presentation</dc:subject>
  <dc:creator>Recaplica</dc:creator>
  <cp:lastModifiedBy>Recaplica</cp:lastModifiedBy>
  <cp:revision>1</cp:revision>
  <dcterms:created xsi:type="dcterms:W3CDTF">2026-09-20T19:29:39Z</dcterms:created>
  <dcterms:modified xsi:type="dcterms:W3CDTF">2026-09-20T19:29:39Z</dcterms:modified>
</cp:coreProperties>
</file>