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Developer options are a panel of advanced settings, hidden by default, meant for people who build or test an app rather than for everyday use. We will look at why every system keeps them off, what ritual it takes to turn them on across Android and iPhone, what they actually contain, and where the same tools sit inside browsers.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operating system and every browser hides, behind a small ritual of activation, a panel of adjustments meant for people who build software, not for the people who use it every day. It is not a whim, these are features that let you do things like install an app that has not been published yet, watch a page's network traffic, or artificially throttle the CPU to simulate a slower phone. Keeping them off for most people stops them from ending up, by accident, in the hands of someone who does not know what they mean, and Apple in particular puts an explicit confirmation step in front of them. The logic is always the same, keep what is needed to build a product separate from what is needed to use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Android, developer options stay hidden until you go looking for them. What never changes is the gesture itself, tapping the Build number entry seven times in a row. The first tap does not seem to do anything, but from the second tap onward the phone starts counting down, showing how many taps are left; on the seventh, the message You are now a developer! appears, and a new Developer options entry gets added to the bottom of the general settings, usually inside the System section. Turning it on involves no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iOS and iPadOS the equivalent is called Developer Mode, and it did not exist before 2022, it arrived with iOS 16 alongside watchOS 9, so it is not available on earlier system versions. It is found in Settings, Privacy and Security, near the bottom of the page. Flipping the switch, though, is not enough on its own, the phone first asks to restart, and only after the restart, once the device is unlocked again, does a second prompt appear asking for an explicit confirmation of the choice. Without Developer Mode turned on, an app installed locally, for example through Xcode or Apple Configurator, still installs but refuses to launch.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Mac, Safari hides its Develop menu from the menu bar by default; to make it appear, open the browser's Settings panel, called Preferences in older versions, switch to the Advanced tab and check the option that shows features for web developers. The Develop menu gives access to Web Inspector, the tool that lets you check how a page behaves across standards-based browsers; the same panel also opens with a right-click on the page and the Inspect Element option. On iPhone and iPad, Web Inspector is turned on in Settings, Safari, in the Advanced section, and on its own it does very little, its real usefulness shows up when the phone is connected to a Mac with a USB cable, because at that point the device's name shows up in the Develop menu of Safari on the computer, and from there you can inspect, remotely, the content of the page displayed on the phone's screen.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Windows, Linux and ChromeOS, F12 or Ctrl+Shift+I open the last panel used, Ctrl+Shift+C opens the Elements panel directly, and Ctrl+Shift+J jumps straight to the Console; on Mac the same actions go through Fn+F12 or Cmd+Option+I, Cmd+Option+C and Cmd+Option+J. Those who prefer the mouse can click the three-dot icon next to the address bar, choose More tools, then Developer tools, or right-click any element on the page and select Inspect, which opens the Elements panel straight away with that element already highlighted.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Firefox groups its tools under the name DevTools, reachable from the main menu under Tools, submenu Web Developer, or with the shortcuts Ctrl+Shift+I or F12 on Windows and Linux, Cmd+Opt+I on Mac. The official documentation lists a set of Core Tools, the Page Inspector for reading and editing a page's content and layout, the Web Console for seeing messages and interacting through JavaScript, the JavaScript Debugger for pausing and stepping through running code, the Network Monitor for watching network requests as a page loads, the Performance Panel for analyzing responsiveness, the Responsive Design Mode for simulating different devices and screen sizes, the Accessibility Inspector for the page's accessibility tree, and the Application Panel for inspecting service workers and modern web applications.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Android they help profile and debug system behavior, on iPhone and iPad they let you locally install app builds that are not on the App Store yet, through Xcode or Apple Configurator. Apple frames Developer Mode as a protection rather than a shortcut, the two-step process is meant to protect the person using the phone from unwanted installations of potentially harmful software and to reduce the ways developer-only functionality could be exploited. A second myth says that once turned on, Developer Mode leaves a phone permanently vulnerable, but Apple designs the activation as a reversible, deliberate choice; Android's dedicated support page does not list specific security warnings either, it only notes that the path to enable the feature changes from one model to another.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Developer options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panel every phone keeps switched off</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TOUCHING ANYTHING</a:t>
            </a:r>
            <a:endParaRPr lang="en-US" sz="1300" dirty="0"/>
          </a:p>
        </p:txBody>
      </p:sp>
      <p:sp>
        <p:nvSpPr>
          <p:cNvPr id="3" name="Shape 1"/>
          <p:cNvSpPr/>
          <p:nvPr/>
        </p:nvSpPr>
        <p:spPr>
          <a:xfrm>
            <a:off x="5637632" y="1737208"/>
            <a:ext cx="127853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a phone hide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settings from the person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using it?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they stay hidden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activation ritual</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sits inside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browser tools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ANDROID, THE NUMBER THAT NEVER CHANGES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taps on Build number</a:t>
            </a:r>
            <a:pPr indent="0" marL="0">
              <a:lnSpc>
                <a:spcPct val="120000"/>
              </a:lnSpc>
              <a:buNone/>
            </a:pPr>
            <a:r>
              <a:rPr lang="en-US" sz="1500" dirty="0">
                <a:solidFill>
                  <a:schemeClr val="tx2"/>
                </a:solidFill>
                <a:latin typeface="+mn-lt" pitchFamily="34" charset="0"/>
                <a:ea typeface="+mn-lt" pitchFamily="34" charset="-122"/>
                <a:cs typeface="+mn-lt" pitchFamily="34" charset="-120"/>
              </a:rPr>
              <a:t>: always seven, on any phone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new entry</a:t>
            </a:r>
            <a:pPr indent="0" marL="0">
              <a:lnSpc>
                <a:spcPct val="120000"/>
              </a:lnSpc>
              <a:buNone/>
            </a:pPr>
            <a:r>
              <a:rPr lang="en-US" sz="1500" dirty="0">
                <a:solidFill>
                  <a:schemeClr val="tx2"/>
                </a:solidFill>
                <a:latin typeface="+mn-lt" pitchFamily="34" charset="0"/>
                <a:ea typeface="+mn-lt" pitchFamily="34" charset="-122"/>
                <a:cs typeface="+mn-lt" pitchFamily="34" charset="-120"/>
              </a:rPr>
              <a:t>: at the bottom of the settings, usually in System</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lines of code</a:t>
            </a:r>
            <a:pPr indent="0" marL="0">
              <a:lnSpc>
                <a:spcPct val="120000"/>
              </a:lnSpc>
              <a:buNone/>
            </a:pPr>
            <a:r>
              <a:rPr lang="en-US" sz="1500" dirty="0">
                <a:solidFill>
                  <a:schemeClr val="tx2"/>
                </a:solidFill>
                <a:latin typeface="+mn-lt" pitchFamily="34" charset="0"/>
                <a:ea typeface="+mn-lt" pitchFamily="34" charset="-122"/>
                <a:cs typeface="+mn-lt" pitchFamily="34" charset="-120"/>
              </a:rPr>
              <a:t>: turning it on asks for no programming</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IPHONE, DEVELOPER MODE IN THREE STEPS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iOS 16</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since 2022, with watchOS 9</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Without Developer Mode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 local app will not launch</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switch</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Privacy and Security</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Restart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phone asks for it</a:t>
            </a:r>
            <a:endParaRPr lang="en-US" sz="1400" dirty="0"/>
          </a:p>
        </p:txBody>
      </p:sp>
      <p:sp>
        <p:nvSpPr>
          <p:cNvPr id="10" name="Shape 8"/>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Confirmation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second prompt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SAFARI, TWO DOORS TO THE SAME TOOL</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Safari on Mac</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YOU SWITCH IT 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Settings, Advanced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SHOWS UP</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Develop menu</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Safari on iPhone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YOU SWITCH IT 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Safari, Advanced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SHOWS UP</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Web Inspector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Web Inspector reads a page's HTML, CSS, and scripts.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CHROME, THREE SHORTCUTS ON WINDOWS AND LINUX</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Ctrl+Shift+I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last panel used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Same as F12</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Ctrl+Shift+C</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Elements panel</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Opened directly</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Ctrl+Shift+J</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Console panel</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Straight to it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FIREFOX DEVTOOLS, A TOOLBOX</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HTML</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Page Inspector</a:t>
            </a:r>
            <a:pPr indent="0" marL="0">
              <a:lnSpc>
                <a:spcPct val="120000"/>
              </a:lnSpc>
              <a:buNone/>
            </a:pPr>
            <a:r>
              <a:rPr lang="en-US" sz="1500" dirty="0">
                <a:solidFill>
                  <a:schemeClr val="tx2"/>
                </a:solidFill>
                <a:latin typeface="+mn-lt" pitchFamily="34" charset="0"/>
                <a:ea typeface="+mn-lt" pitchFamily="34" charset="-122"/>
                <a:cs typeface="+mn-lt" pitchFamily="34" charset="-120"/>
              </a:rPr>
              <a:t>: reads and edits a page's content and layout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Code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JavaScript Debugger</a:t>
            </a:r>
            <a:pPr indent="0" marL="0">
              <a:lnSpc>
                <a:spcPct val="120000"/>
              </a:lnSpc>
              <a:buNone/>
            </a:pPr>
            <a:r>
              <a:rPr lang="en-US" sz="1500" dirty="0">
                <a:solidFill>
                  <a:schemeClr val="tx2"/>
                </a:solidFill>
                <a:latin typeface="+mn-lt" pitchFamily="34" charset="0"/>
                <a:ea typeface="+mn-lt" pitchFamily="34" charset="-122"/>
                <a:cs typeface="+mn-lt" pitchFamily="34" charset="-120"/>
              </a:rPr>
              <a:t>: pauses and steps through running code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Network</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Network Monitor</a:t>
            </a:r>
            <a:pPr indent="0" marL="0">
              <a:lnSpc>
                <a:spcPct val="120000"/>
              </a:lnSpc>
              <a:buNone/>
            </a:pPr>
            <a:r>
              <a:rPr lang="en-US" sz="1500" dirty="0">
                <a:solidFill>
                  <a:schemeClr val="tx2"/>
                </a:solidFill>
                <a:latin typeface="+mn-lt" pitchFamily="34" charset="0"/>
                <a:ea typeface="+mn-lt" pitchFamily="34" charset="-122"/>
                <a:cs typeface="+mn-lt" pitchFamily="34" charset="-120"/>
              </a:rPr>
              <a:t>: shows requests while a page loads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They are not secret features for hackers.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They are tools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documented</a:t>
            </a:r>
            <a:pPr indent="0" marL="0">
              <a:lnSpc>
                <a:spcPct val="125000"/>
              </a:lnSpc>
              <a:buNone/>
            </a:pPr>
            <a:r>
              <a:rPr lang="en-US" sz="1750" dirty="0">
                <a:solidFill>
                  <a:srgbClr val="D8D6CF"/>
                </a:solidFill>
                <a:latin typeface="+mn-lt" pitchFamily="34" charset="0"/>
                <a:ea typeface="+mn-lt" pitchFamily="34" charset="-122"/>
                <a:cs typeface="+mn-lt" pitchFamily="34" charset="-120"/>
              </a:rPr>
              <a:t> by Google and Apple, built for people who develop apps.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double confirmation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comes first on iPhone.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recaplica.com/en/technology/developer-options/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Android Developers · Apple Developer · Apple Support · WebKit · Chrome for Developers · Firefox Source Docs · MDN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Developer Options: How to Enable Them on Android, iPhone, and Your Browser — Recap</dc:title>
  <dc:subject>PptxGenJS Presentation</dc:subject>
  <dc:creator>Recaplica</dc:creator>
  <cp:lastModifiedBy>Recaplica</cp:lastModifiedBy>
  <cp:revision>1</cp:revision>
  <dcterms:created xsi:type="dcterms:W3CDTF">2026-09-20T19:29:39Z</dcterms:created>
  <dcterms:modified xsi:type="dcterms:W3CDTF">2026-09-20T19:29:39Z</dcterms:modified>
</cp:coreProperties>
</file>