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DBMS is the software that lets people create, query and update the data in a database without having to know how it's physically stored, per IBM.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Nobody does it row by row by hand: a DBMS is the software that creates, queries and updates the data on behalf of whoever administers the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Snowflake, older methods — spreadsheets, text documents or printed files — were slow and left data duplicated or isolated, of poor quality and weakly secured.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places the design of the relational model in the 1970s: data sits in tables linked by foreign keys and is queried with 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lists at least four very different NoSQL families — document, key-value, column, and graph — each built for a different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describes the network model as similar to the hierarchical one, with one precise difference: each child record can link to several parent records instead of just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who confuses the two pictures the same tree shape: the real difference is in how many parents a child can have.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more than one — that's the difference from the hierarchical model, where every child has exactly one parent. Second question for the class: which relational DBMS do you already know by name?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explains why the relational model, with its tables and keys, remains the most widely used of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software that creates, queries and updates a database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514137" y="2843632"/>
            <a:ext cx="22497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keeps thousands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customer records straight?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DBMS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Relational Model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NoSQL World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Older and Object Models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DBMS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software behind the data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AND AFTER A DBMS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Spreadsheets and paper files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Duplicated or scattered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SECURITY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Weak, per Snowflake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Centralized, consistent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SECURITY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Easier to enforce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DBMS centralizes data and cuts down on redundancy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Relational Model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Tables linked by keys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OF RELATIONAL DBMS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MySQL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Named by Snowflake and MongoDB among relational examples.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Oracle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Named by MongoDB as a relational example.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PostgreSQL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relational model dates to the 1970s (MongoDB).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NoSQL World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tables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NOSQL FAMILIES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JSON, BSON or XML documents, nestable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MongoDB is an example named by Snowflake.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Key-value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attribute, one value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Redis and Riak KV are examples named by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Graph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Nodes linked by relationships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Neo4j is an example named by MongoDB.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Older and Object Models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Hierarchical, network, and objects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PARENTS PER CHILD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parent per child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hierarchical model, like a family tree (MongoDB).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parents per child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network model, built as a graph (IBM, Snowflake).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Objects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attributes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object-oriented model, with associations that persist (IBM, MongoDB).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network model isn't a hierarchical copy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hierarchical model allows one parent per child, the network model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per IBM.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network model, how many parents can a given child have?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More than 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Always just 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quiz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recaplica.com/en/technology/database-management-system-types-examples/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 · Snowflake · MongoDB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DBMS: What It Is, the Main Types, and Real Examples — Recap</dc:title>
  <dc:subject>PptxGenJS Presentation</dc:subject>
  <dc:creator>Recaplica</dc:creator>
  <cp:lastModifiedBy>Recaplica</cp:lastModifiedBy>
  <cp:revision>1</cp:revision>
  <dcterms:created xsi:type="dcterms:W3CDTF">2026-09-28T01:46:53Z</dcterms:created>
  <dcterms:modified xsi:type="dcterms:W3CDTF">2026-09-28T01:46:53Z</dcterms:modified>
</cp:coreProperties>
</file>