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PC and every Mac quietly fills up with files nobody uses anymore, app and browser caches, temporary files, leftovers from system updates, forgotten downloads. Windows and macOS both include built-in tools to clean the disk without installing any third-party software. We will look at what they actually delete, what the systems do on their own, and which folder is best left alone right after an update.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Nobody deliberately fills a drive with digital junk, it happens one file at a time. Apps leave behind caches so they can launch faster, browsers pile up temporary data from every page visited, the operating system keeps backup copies of updates in case something goes wrong, and the Downloads folder fills with files opened once and never touched again. Any single one of these is small on its own; added together, they can account for a good chunk of the space that seems to have vanished for no reason.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files that pile up most without anyone noticing are system and browser caches, temporary files, update leftovers, and old or duplicate downloads. Apps leave behind caches so they can launch faster, browsers pile up temporary data from every page visited, and the operating system keeps backup copies of updates in case something goes wrong. On Windows, the Temp folder also collects .appx application files from Microsoft Store.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Disk Cleanup is the manual tool that has shipped with Windows for many versions, you type its name into the taskbar search bar, pick the drive to scan, select the file categories to remove, and confirm; on Windows 11 the equivalent feature built into Storage settings is called Cleanup recommendations. Storage Sense is meant to work automatically in the background instead, but it is off by default and has to be turned on by hand from Start, Settings, System, Storage, Storage Sense; once active it clears temporary files and system caches, plus Recycle Bin contents after a period the user can customize, and files in the Downloads folder that have not been opened for a set number of days. On the Mac everything starts from the Storage panel, which shows a breakdown of disk usage by category.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macOS Ventura 13 and later the panel sits under the Apple menu, System Settings, General, Storage; on earlier versions, Apple menu, About This Mac, Storage. It shows a breakdown of disk usage by category, Applications, Documents, Messages, Music, Podcasts, TV, Trash, and a general System Data entry. The three recommendations are switchable one by one. Store in iCloud leaves only recent or lightweight versions on the Mac, downloadable on demand; Optimize Storage also keeps only the most recent email attachments when space is needed; Empty Trash Automatically only deletes items that have sat in the Trash for more than 30 days, not the whole Trash on every login.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Alongside the three named recommendations, macOS handles another part of the cleanup on its own. When the system needs space, it automatically clears caches, log files, interrupted downloads, pending updates, and Safari cache data, without anything to switch on in the Storage panel. It is a system behavior, not a fourth recommendation with its own toggle.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Windows, the Windows.old folder holds the files from the previous version of the operating system after an update. Deleting it within 10 days removes the option to roll back to that version, and the action cannot be undone. Another common mix-up, less serious but frequent, is confusing Cleanup recommendations with Storage Sense, since on Windows 11 that feature is the counterpart to Disk Cleanup, not to the automatic tool, and anyone who runs it expecting background cleanup ends up still having to launch it by hand.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Checking free space before and after a cleanup, under This PC in File Explorer on Windows and in the Storage panel on Mac, makes it possible to confirm what an action actually accomplished. A virus scan, when a drive is full without an obvious explanation, can reveal a cause that is easy to overlook, since malware too can take up significant space. And the heaviest media files, like video and photo libraries, are good candidates for moving to an external drive or a cloud service instead of piling up on the local disk.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review, the online Recap has the 5-question quiz and the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Cleaning up PC and Mac</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piles up on a drive, and what to leave alone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REAL QUESTION</a:t>
            </a:r>
            <a:endParaRPr lang="en-US" sz="1300" dirty="0"/>
          </a:p>
        </p:txBody>
      </p:sp>
      <p:sp>
        <p:nvSpPr>
          <p:cNvPr id="3" name="Shape 1"/>
          <p:cNvSpPr/>
          <p:nvPr/>
        </p:nvSpPr>
        <p:spPr>
          <a:xfrm>
            <a:off x="4452976" y="2474824"/>
            <a:ext cx="2961081"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did the free space go?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PLAN</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clutter comes from</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systems, two setups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computer does on its own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to leave alone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TAKES UP THE DRIVE QUIETLY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Caches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Apps and browsers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Data kept aside so they launch faster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Temporary files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Temp folder on Windows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Including .appx leftovers from Microsoft Store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Leftovers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Updates and old downloads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Backup copies and files never opened again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BUILT-IN TOOLS,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Windows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MANUAL TOOL</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Disk Cleanup</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STORAGE SENSE, AUTOMATIC</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Off by default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macOS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MANUAL TOOL</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Storage panel</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THREE RECOMMENDATIONS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Switched on one by one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same need, two different setups.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STORAGE PANEL RECOMMENDATIONS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Store in iCloud</a:t>
            </a:r>
            <a:pPr indent="0" marL="0">
              <a:lnSpc>
                <a:spcPct val="120000"/>
              </a:lnSpc>
              <a:buNone/>
            </a:pPr>
            <a:r>
              <a:rPr lang="en-US" sz="1500" dirty="0">
                <a:solidFill>
                  <a:schemeClr val="tx2"/>
                </a:solidFill>
                <a:latin typeface="+mn-lt" pitchFamily="34" charset="0"/>
                <a:ea typeface="+mn-lt" pitchFamily="34" charset="-122"/>
                <a:cs typeface="+mn-lt" pitchFamily="34" charset="-120"/>
              </a:rPr>
              <a:t>: moves Desktop and Documents files, photos, messages and attachments to iCloud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Optimize Storage</a:t>
            </a:r>
            <a:pPr indent="0" marL="0">
              <a:lnSpc>
                <a:spcPct val="120000"/>
              </a:lnSpc>
              <a:buNone/>
            </a:pPr>
            <a:r>
              <a:rPr lang="en-US" sz="1500" dirty="0">
                <a:solidFill>
                  <a:schemeClr val="tx2"/>
                </a:solidFill>
                <a:latin typeface="+mn-lt" pitchFamily="34" charset="0"/>
                <a:ea typeface="+mn-lt" pitchFamily="34" charset="-122"/>
                <a:cs typeface="+mn-lt" pitchFamily="34" charset="-120"/>
              </a:rPr>
              <a:t>: removes movies and TV episodes already watched, bought or rented through Apple TV</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Empty Trash Automatically</a:t>
            </a:r>
            <a:pPr indent="0" marL="0">
              <a:lnSpc>
                <a:spcPct val="120000"/>
              </a:lnSpc>
              <a:buNone/>
            </a:pPr>
            <a:r>
              <a:rPr lang="en-US" sz="1500" dirty="0">
                <a:solidFill>
                  <a:schemeClr val="tx2"/>
                </a:solidFill>
                <a:latin typeface="+mn-lt" pitchFamily="34" charset="0"/>
                <a:ea typeface="+mn-lt" pitchFamily="34" charset="-122"/>
                <a:cs typeface="+mn-lt" pitchFamily="34" charset="-120"/>
              </a:rPr>
              <a:t>: deletes items that have been in the Trash for more than 30 days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WHEN SPACE RUNS LOW, THE MAC DOES NOT WAIT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toggle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not a fourth recommendation</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Pending</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updates go too</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Space runs low</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system needs room</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system steps in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with nothing to switch on</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Caches and logs go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and interrupted downloads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Windows.old should not be deleted right away.</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Microsoft recommends waiting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at least 10 days</a:t>
            </a:r>
            <a:pPr indent="0" marL="0">
              <a:lnSpc>
                <a:spcPct val="125000"/>
              </a:lnSpc>
              <a:buNone/>
            </a:pPr>
            <a:r>
              <a:rPr lang="en-US" sz="1750" dirty="0">
                <a:solidFill>
                  <a:srgbClr val="D8D6CF"/>
                </a:solidFill>
                <a:latin typeface="+mn-lt" pitchFamily="34" charset="0"/>
                <a:ea typeface="+mn-lt" pitchFamily="34" charset="-122"/>
                <a:cs typeface="+mn-lt" pitchFamily="34" charset="-120"/>
              </a:rPr>
              <a:t> after the update, because until then that folder is what allows a rollback to the previous version. Once removed, that option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gone for good</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HABITS THAT APPLY TO BOTH SYSTEMS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Before and after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Check the free space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This PC in File Explorer, the Storage panel on Mac</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 virus scan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When space vanishes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Malware can take up significant space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heavy files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Video and photo libraries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Better on an external drive or the cloud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recaplica.com/en/technology/clean-junk-files-pc-mac/</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Microsoft Support · Apple Support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Clean Junk Files from PC and Mac: Free Up Disk Space — Recap</dc:title>
  <dc:subject>PptxGenJS Presentation</dc:subject>
  <dc:creator>Recaplica</dc:creator>
  <cp:lastModifiedBy>Recaplica</cp:lastModifiedBy>
  <cp:revision>1</cp:revision>
  <dcterms:created xsi:type="dcterms:W3CDTF">2026-09-20T19:29:39Z</dcterms:created>
  <dcterms:modified xsi:type="dcterms:W3CDTF">2026-09-20T19:29:39Z</dcterms:modified>
</cp:coreProperties>
</file>