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Opening: binary code is the system a computer uses to represent numbers with just two digits.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computer's circuits reliably tell apart only two electrical states, current off or current on. We conveniently call them 0 and 1, according to Harvard's CS50 and Hunter College's lecture 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Nearly all modern computers are digital and recognize only two distinct electronic states, according to Hunter College's notes; Harvard's CS50 draws the same line, zero for off and one for 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101 reads as (1×2²)+(0×2¹)+(1×2⁰) = 4+0+1 = 5: the same example appears in both CS50's notes and Hunter College's lecture notes.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Method described by Hunter College's lecture notes: divide repeatedly by 2 and note each remainder; the remainders, read from bottom to top, form the binary number. Applied to 1000, the method gives 1111101000.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Leibniz worked with pen and paper, with no electrical machine in sight: for him binary was a mathematical curiosity, one that became the internal language of computers only centuries later.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correct answer is 5, because (1×2²)+(0×2¹)+(1×2⁰) works out to 4+0+1. Second question for the class: how many bits does it take to form a byte?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full Recap also has a concept map, a quiz and flashcards for review.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TECHNOLOGY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Binary Code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a computer writes numbers with only 0s and 1s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LANGUAGE OF CIRCUITS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819296" y="2843632"/>
            <a:ext cx="3600907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does a computer only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understand zero and one?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FROM ZERO AND ONE TO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electrical states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position is worth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Converting between the two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Beyond numbers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ONLY TWO STATES EXIST, NOTHING MORE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current off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circuit is off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current on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circuit is on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TWO WAYS TO COUNT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Decimal system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10 digits, 0 through 9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POSITION VALUE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powers of 10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Binary system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2 digits, 0 and 1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POSITION VALUE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powers of 2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same positional logic, just with two digits instead of ten.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WORKED EXAMPLE, THE NUMBER 101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101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binary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three digits, read by position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 decimal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the result, 4 + 0 + 1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TURNING A DECIMAL INTO BINARY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starting number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divide it by two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remainders, one by one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written to the left of the last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finished binary number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remainders read bottom to top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AN IDEA OLDER THAN COMPUTERS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binary system is older than computers.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mathematician Gottfried Wilhelm Leibniz worked out his own two-digit number system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by 1679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and only sent it to the Paris Academy in 1701, according to the MacTutor archive at the University of St Andrews.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NUMBER 101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does 101 equal in binary, written in decimal?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3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4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 FURTHER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recaplica.com/en/technology/binary-code/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CS50 Harvard · Hunter College CUNY · NIST · MacTutor St Andrews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Binary Code: What It Is and How Computers Write Numbers — Recap</dc:title>
  <dc:subject>PptxGenJS Presentation</dc:subject>
  <dc:creator>Recaplica</dc:creator>
  <cp:lastModifiedBy>Recaplica</cp:lastModifiedBy>
  <cp:revision>1</cp:revision>
  <dcterms:created xsi:type="dcterms:W3CDTF">2026-09-24T04:01:52Z</dcterms:created>
  <dcterms:modified xsi:type="dcterms:W3CDTF">2026-09-24T04:01:52Z</dcterms:modified>
</cp:coreProperties>
</file>