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Axonometric projection is a descriptive-geometry method for showing a three-dimensional object on a flat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 shows all three dimensions of an object in one drawing, without needing several separate views like orthographic projection.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axonometric projection parallel lines stay parallel and the drawing does not reproduce natural vision; in perspective, lines converge and objects shrink with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types depend on how an object's reference planes form angles with the picture plane: equal angles in isometric, unequal in trimetric and dimetric, picture plane parallel to one face in cavalier.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regular isometric projection the two horizontal axes are drawn tilted 30° upward; real measurements are plotted only along lines parallel to the axes, taken from the isometric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120° is the angle between the axes in isometric projection; 0.816, the cosine of 35°16', is the factor that reduces real measurements in true isometric projection.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Isometric drawing keeps the same 120° angles as true projection but skips the reduction factor: it is larger, and simpler to produce, which is why it is the common choice in technical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architecture, axonometric projection represents buildings while keeping the axes at true scale, to communicate spaces, structure and design intent; exploded axonometric drawing separates components along the axes to show how they assemble.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equal 120° angles make isometric projection easier to draw and dimension than the other types. Second question for the class: what is the difference between isometric drawing and true isometric projection?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Axonometric Projection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 and how to draw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VIEW, THREE DIMENSIONS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5408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fit an object's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height, width and depth onto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flat drawing?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DESCRIPTIVE GEOMETRY TO THE BUILDING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axonometric projection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types of axonometric projection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draw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is used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axonometric projection is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view for three dimensions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LINES THAT STAY PARALLEL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Axonometric projection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 parallel on the page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MEASUREMENTS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be read straight from the drawing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Perspective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converge toward a vanishing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MEASUREMENTS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not direct, the eye only estimates them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Axonometric projection reads distances straight off the drawing, not the eye.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types of axonometric projection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Isometric, trimetric, cavalier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ANGLES, DIFFERENT AXES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angles, equal between the axes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units of measurement on the axes are identical.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Trimetric and dimetric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Unequal angles between the axes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trimetric all three differ, in dimetric only two do.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picture plane is parallel to one face of the object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face appears in true shape, without distortion.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draw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Angles, isometric scale, measurements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AXES TO THE ISOMETRIC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 the axes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to each other, 30° from the horizontal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 the isometric scale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45° scale, projected onto a 30° 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 the measurements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along the direction of the axes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 ANGLE AND REDUCTION FACTOR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between each pair of axes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0.816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reduction factor for the measurements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is used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Technical drawing and architecture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SCALE, NOT REDUCED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isometric drawing taught in school is not the same as true isometric projection.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 isometric drawing plots measurements at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1:1 scale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true projection reduces them with a factor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0.816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which makes the school drawing roughly 1.23 times larger.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TRUE SCALE, DIFFERENT 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Technical drawing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measurements from parallel lines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Lets you read a part's proportions without switching views.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Architecture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True-scale axes, not shortened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Axes stay at true scale, useful for communicating a project.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Exploded axonometric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Components separated along the axes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Shows how a building's parts fit together.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isometric projection the most common type in technical drawing?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is the easiest to draw and dimension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is the only type that shows three dimensions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nothing needs to be measured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recaplica.com/en/technology/axonometric-projection/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NPTEL · Wikipedia · illustrarch.com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Axonometric Projection: Definition and How to Draw It — Recap</dc:title>
  <dc:subject>PptxGenJS Presentation</dc:subject>
  <dc:creator>Recaplica</dc:creator>
  <cp:lastModifiedBy>Recaplica</cp:lastModifiedBy>
  <cp:revision>1</cp:revision>
  <dcterms:created xsi:type="dcterms:W3CDTF">2026-10-11T04:25:56Z</dcterms:created>
  <dcterms:modified xsi:type="dcterms:W3CDTF">2026-10-11T04:25:56Z</dcterms:modified>
</cp:coreProperties>
</file>