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what the ASCII table is, how it assigns a number to every character, where the standard came from, and why it isn't enough for every language in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doesn't, not the way we do. A computer only handles numbers, and the ASCII table assigns a fixed numeric value to every letter, digit, and symbol: an uppercase K, for instance, is always 75, as RFC 20 shows.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RFC 20 lays the table out column by column: the first two columns, 0 through 31, hold control characters like LF and CR; digits 0-9 sit at values 48-57; uppercase letters run 65-90, lowercase 97-122, and the DEL character closes the table at value 127.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numbers worth remembering: 128 characters, 7 bits each, published in 1963. That's enough to explain why the table covers only the English alphabet and not every language in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published standard doesn't automatically become the standard in use — it took eighteen years, and one especially popular product in the IBM PC, before ASCII genuinely won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RFC 20 shows that ASCII's 7 bits fit neatly inside an 8-bit byte, leaving one bit spare: using it opens up more combinations, the seed of Extended ASCII. The Unicode Consortium explains why that extra margin still wasn't enough: the world needed a unique number per language, not just for English.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core idea behind the whole Recap: the letters on a keyboard exist for the person reading, but inside a computer they're always just numbers, organized by a table like ASCII or, later, by Unicode.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128, in 7 bits, according to ETHW. Follow-up: why isn't ASCII enough to write every language in the world? Because the committee worked within 7-bit hardware and could only create 128 characters, not enough for a truly global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quiz, flashcards, and a concept map for reviewing the ASCII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Table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character table turns letters into numbers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14574" y="2843632"/>
            <a:ext cx="13405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does a computer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read a letter?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GOING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table and its numbers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three-stage history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eighth bit and Unicode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READ THE TABLE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Values 0 to 31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Digits and letters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Numbers, uppercase, lowercase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Symbols and DEL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to value 127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TABLE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characters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letters, digits, punctuation, and control codes, in 7 bits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bits per character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format chosen by the ANSI X3.4 committee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published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the original standard, according to ETHW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SLOW ADOPTION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Published in 1963, ASCII didn't become dominant until 1981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1968 memorandum from President Lyndon Johnson had already made it the standard for U.S. federal computers, but IBM, with its 1964 System/360, stuck with the older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EBCDIC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standard inherited from punch cards. It took the 1981 IBM PC for ASCII to truly become the de facto standard, according to ETHW.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COUNT CHARACTERS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up to 8 when extended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COVERAGE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128, almost all English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variable, can go far higher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COVERAGE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number per language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Unicode covers what ASCII leaves out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computer doesn't read letters — it only reads numbers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the Unicode Consortium, computers deal only in numbers: they assign a value to each character through a table like ASCII, and swapping the table changes what that same number means.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characters does the standard ASCII table cover?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64 characters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128 characters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256 characters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recaplica.com/en/technology/ascii-table/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RFC 20 · ETHW · ITU T.50 · Unicode Consortium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ASCII Table: What Is It? — Recap</dc:title>
  <dc:subject>PptxGenJS Presentation</dc:subject>
  <dc:creator>Recaplica</dc:creator>
  <cp:lastModifiedBy>Recaplica</cp:lastModifiedBy>
  <cp:revision>1</cp:revision>
  <dcterms:created xsi:type="dcterms:W3CDTF">2026-09-24T03:36:54Z</dcterms:created>
  <dcterms:modified xsi:type="dcterms:W3CDTF">2026-09-24T03:36:54Z</dcterms:modified>
</cp:coreProperties>
</file>