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algorithm is a finite, precise sequence of steps to achieve a result, and the definition covers a cooking recipe as much as Google's code. Today we will look at what it is, where the word comes from, how it sits inside software, and what "the algorithm" means on social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NIST's formula, from its Dictionary of Algorithms and Data Structures. In our own words, an algorithm is a finite, precise sequence of steps to achieve a result. That's all, and you've been executing them all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properties make a procedure an algorithm. Precision, no step may be ambiguous. Termination, the steps eventually end and the result arrives. If a step can be read in more than one way, different executors get different results, and it is no longer a reliable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and that is why it disqualifies a recipe from mathematical rigor. Precision means no step may be ambiguous, and a step that can be read in more than one way gives different executors different results. The recipe is still the classic example of an algorithm, that single phrase is what breaks the rigor.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been executing algorithms forever. The long division you learned in school is a full-fledged algorithm, precise steps, mandatory order, guaranteed result, and it works identically for anyone who executes it, which is exactly the point of the definition. So are a recipe and furniture assembly instructions. Computing made them fast; it didn't invent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Persian mathematician al-Khwarizmi, author around 825 A.D. of a treatise on the rules of calculation. The Latinization of his name, century after century, became "algorithm". When Google was still eleven centuries away, algorithms were already at work, procedures for computing, dividing, solving.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is the abstract procedure; the program is its translation into a language the computer executes. The same sorting algorithm can be written in Python, JavaScript or on paper, the packaging changes, the logic doesn't. And a computer doesn't understand, interpret or intuit, it executes. Every app you use is a weave of algorithms, executed billions of times per second, to the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same result, efficiency, how many steps and how much memory it needs as the data grows. On a thousand items any method works; on a billion, the gap between a well-designed algorithm and a naive one is the gap between a second and a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recommendation system. It observes your behavior, clicks, pauses, shares, and ranks content by predicting what will keep you around longest. Technically it's largely machine learning, the rules aren't written by hand but learned from billions of users' data, often through neural networks.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hasn't made traditional algorithms obsolete, it joined them. Machine learning models are themselves executed by algorithms, and under every app, classic algorithms for sorting, searching and routing coexist with components learned from data. Who writes the rules changes; the nature of the procedure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if an algorithm says it, it must be objective. An algorithm faithfully executes its designers' choices and, if it learns from data, absorbs the data's distortions, so precision of execution doesn't guarantee neutrality of outcome. The same goes for social media, which is not an autonomous entity but a product designed by people with a business objective, usually maximizing time on the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If a step can be read in more than one way, different executors get different results, and it is no longer a reliable algorithm. Computers and secrecy have nothing to do with the definition. If there is time, a second question from the Recap quiz, true or false, a cooking recipe can be considered an algorithm? (True, ordered and precise steps with a final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algorithm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sequence of steps, from a recipe to Google's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914756" y="1559001"/>
            <a:ext cx="2478532"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a computable set of steps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to achieve a desired result</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really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 years of history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every app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social media algorithm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really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Finite steps, precise, in the right order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FINITE SEQUENCE OF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ambiguous step</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steps end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first step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 start here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steps between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after another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always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QUICK STOP</a:t>
            </a:r>
            <a:endParaRPr lang="en-US" sz="1300" dirty="0"/>
          </a:p>
        </p:txBody>
      </p:sp>
      <p:sp>
        <p:nvSpPr>
          <p:cNvPr id="3" name="Shape 1"/>
          <p:cNvSpPr/>
          <p:nvPr/>
        </p:nvSpPr>
        <p:spPr>
          <a:xfrm>
            <a:off x="503936" y="2843632"/>
            <a:ext cx="21128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"add salt to taste"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precise step?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ALGORITHMS YOU HAVE EXECUTED ALL YOUR LIFE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division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Learned in school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Precise steps, mandatory order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recipe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classic example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Ordered steps with a final result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Furniture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assembly instructions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Algorithms too, without the name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 thousand years of history</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Persian mathematician, not Silicon Valley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WORD COMES FROM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era of al-Khwarizmi's arithmetic treatise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that treatise and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Latinized, century after century, into the word algorithm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Inside every app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computer does not interpret, it executes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 OR PROGRAM?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Algorithm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abstract procedure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Even on paper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Its translation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algorithm changes packaging, not logic.</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QUALITY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Efficiency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measures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Steps and memory, as data grows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THOUSAND ITEMS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easy test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items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Any method works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BILLION ITEMS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real test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second against a week</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social media algorithm</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recommendation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288995"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social media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algorithm actually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WRITES THE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algorithms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by hand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Sorting, searching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Learned components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Learned from data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Predicting what to show</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Under every app they coexist, and only the rule-writer changes.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Precise does not mean neutral.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 algorithm faithfully executes its designers'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choices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if it learns from data, absorbs the data's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is an essential property of an algorithm?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Every step must be precise and unambiguous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must run only on a computer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must be secret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recaplica.com/en/technology/algorithm/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algorithm: what it really is (and why it's not a dirty word)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