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AI models generate or alter text, images and video that look historical or iconic in pop culture without actually being 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1944 Imperial War Museums photo, colorized by AI and circulated in 2026, was rated 99% fake by a detector: the colorization had reinvented cups, lighting and faces.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defines synthetic media as any audio, image or video created by an AI system, whether invented from scratch or an alteration of something genuine.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single technical clue covers every generator on the market: SynthID only flags content made with tools that embed it, and Veo videos can be spotted just from their roughly eight-second 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Poynter documented both cases: the colorized photo is an AI alteration of a genuine shot, while the explosion video is real 2015 footage shared with a false caption about the 2026 Iran war.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Reuters Institute's Digital News Report 2026 also logs rising concern about deepfakes across Western Europe, up between 4 and 9 percentage points, the high being Belgium.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original black-and-white photo, held by the Imperial War Museums, is genuine; what got reinvented were the details added by the AI colorization that circulated in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cups, lighting and faces (option 2). Follow-up question for the class: what other details of an archival photo should be checked before sharing it?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common myths, a concept map, a quiz and review flashcards on this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 and Pop Culture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synthetic content rewrites history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2821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That black-and-white photo,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in color, is it really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genuine?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AI generates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gets caught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cases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 matters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FORMS OF SYNTHETIC CONTENT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Text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Facts that never happened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Stories and biographies written as if they were real reporting.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Images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Real photos, altered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Colorizations that reinvent objects and faces.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Video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Cloned faces and voices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Deepfakes in short clips, often just seconds long.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TECHNICAL SIGNALS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SynthID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Watermark in Google-made content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Eight seconds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Maximum length of Veo-generated videos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Fact-checking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Comparison against the original archive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MISLEAD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Colorized photo (1944)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genuine 1944 shot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FLAW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Cups and faces reinvented by AI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Recycled video (2015-2026)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real 2015 explosion in Tianjin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FLAW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Passed off as the war in Iran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photo was AI-reshaped; the video was old footage with a false caption.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TRUST IN CHATBOTS, IN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global trust in AI chatbots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news, according to the Reuters Institute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37%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trust in news overall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comparison from the same report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trust in chatbots in the UK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lowest figure the report found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genuine photo, rewritten by artificial intelligence.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Sightengine detector rated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99% likely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that the AI colorization of a genuine 1944 shot had been generated from scratch.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AI reinvent in the 1944 photo?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caption, with a different date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Cups, lighting and faces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school the children attended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recaplica.com/en/technology/ai-pop-culture/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Poynter · UNESCO · Reuters Institute · Lead Stories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Pop Culture: When Synthetic Content Rewrites History — Recap</dc:title>
  <dc:subject>PptxGenJS Presentation</dc:subject>
  <dc:creator>Recaplica</dc:creator>
  <cp:lastModifiedBy>Recaplica</cp:lastModifiedBy>
  <cp:revision>1</cp:revision>
  <dcterms:created xsi:type="dcterms:W3CDTF">2026-09-20T19:29:38Z</dcterms:created>
  <dcterms:modified xsi:type="dcterms:W3CDTF">2026-09-20T19:29:38Z</dcterms:modified>
</cp:coreProperties>
</file>