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UN, World Space Week is the biggest space event held anywhere each year, running from October 4 to 10. Today we'll see who created it, why those exact dates, what its goals are and who decides the theme each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dates frame two anniversaries of space history: October 4 is the 1957 launch of Sputnik 1, October 10 is the 1967 entry into force of the treaty on the principles of space exploration.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 General Assembly created World Space Week with resolution 54/68, adopted on December 6, 1999, to recognize what space science and technology contribute to a better life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the week is a space agency's initiative. It's actually a United Nations institution: national agencies join the events, but they didn't start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4 recalls the 1957 launch of Sputnik 1, the first artificial satellite, which opened the era of space exploration. October 10 recalls 1967, the year the Outer Space Treaty, the pact setting shared rules for exploring and using space, Moon included, took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 lists four stated goals: inspiring students as the future space workforce, showing public support for space programs, informing the public about space activities and building international cooperation. The fourth, informing the public, isn't on this slide but it's still one of the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edition's theme is chosen jointly by the governing board of the World Space Week Association and the United Nations Office for Outer Space Affairs (UNOOSA).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third one, 1999. Resolution 54/68 was adopted on December 6 of that year. Second question, if there's time: what does October 4 mark? The 1957 launch of Sputnik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7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World Space Week</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Since 1999, every year from October 4 to 10</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SINCE 1999</a:t>
            </a:r>
            <a:endParaRPr lang="en-US" sz="1300" dirty="0"/>
          </a:p>
        </p:txBody>
      </p:sp>
      <p:sp>
        <p:nvSpPr>
          <p:cNvPr id="3" name="Shape 1"/>
          <p:cNvSpPr/>
          <p:nvPr/>
        </p:nvSpPr>
        <p:spPr>
          <a:xfrm>
            <a:off x="4092550" y="2474824"/>
            <a:ext cx="34628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week run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exactly from October 4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10?</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RESOLUTION, TWO DATES, FOUR GOALS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UN resolution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space anniversaries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Four stated goals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writes the theme each year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UN resolution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resolution 54/68, in 1999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RESOLUTION 54/68, IN 1999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54/68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resolution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adopted by the UN General Assembly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adoption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December 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week was born at the UN, not at NASA or ESA.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Agencies like NASA and ESA take part in the week's events, but the week itself came from General Assembly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resolution 54/68</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1999.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Two space anniversaries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it opens on the 4th and closes on the 10th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OCTOBER 4 TO 10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October 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Sputnik 1, in 1957</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Week underway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Events around the world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October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Space treaty, in 1967</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Four stated goals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Students, public, information, cooperation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STUDENTS, PUBLIC SUPPORT, COOPERATION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Students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Inspire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future workforce of the space sector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Public support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Show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national and international space programs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Cooperation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outreach and space education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Who decides the theme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World Space Week Association and UNOOSA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CHOSEN JOINTLY, EVERY YEAR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700" b="1" dirty="0">
                <a:solidFill>
                  <a:srgbClr val="47525F"/>
                </a:solidFill>
                <a:latin typeface="+mj-lt" pitchFamily="34" charset="0"/>
                <a:ea typeface="+mj-lt" pitchFamily="34" charset="-122"/>
                <a:cs typeface="+mj-lt" pitchFamily="34" charset="-120"/>
              </a:rPr>
              <a:t>World Space Week Association</a:t>
            </a:r>
            <a:endParaRPr lang="en-US" sz="17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Runs the event worldwide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TASK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Leads the governing board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UNOOSA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office for outer space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TASK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Coordinates with the General Assembly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Together they choose the theme of each World Space Week.</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TAKE A GUESS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did the UN create World Space Week?</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1957</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1967</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1999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recaplica.com/en/science/world-space-week/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UN · World Space Week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Space Week: what it is and why it runs every October 4-10 — Recap</dc:title>
  <dc:subject>PptxGenJS Presentation</dc:subject>
  <dc:creator>Recaplica</dc:creator>
  <cp:lastModifiedBy>Recaplica</cp:lastModifiedBy>
  <cp:revision>1</cp:revision>
  <dcterms:created xsi:type="dcterms:W3CDTF">2026-10-11T04:25:56Z</dcterms:created>
  <dcterms:modified xsi:type="dcterms:W3CDTF">2026-10-11T04:25:56Z</dcterms:modified>
</cp:coreProperties>
</file>