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Winter is the coldest season of the year, falling between autumn and spring. It is caused by the 23.4-degree tilt of Earth's axis, not by distance from the Sun: its astronomical marker is the winter solstice, the day with the fewest hours of daylight in the year. We will look at why it happens, how it differs between the two hemispheres, what it produces on the climate side, and what happens to the human body as the days grow shorter and the cold turns serious.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during the Northern Hemisphere's winter Earth sits at the closest point in its orbit to the Sun, perihelion, at about 91.4 million miles; in summer, instead, it is at the farthest point, aphelion, at about 94.5 million miles. Winter cold does not depend on distance from the Sun, it depends on the 23.4-degree tilt of Earth's axis, which makes sunlight hit that hemisphere less directly during that part of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the seasons depend on the 23.4-degree tilt of Earth's axis: as the planet orbits the Sun, that tilt means different parts of it receive sunlight more or less directly over the course of the year. Distance from the Sun has nothing to do with it, if anything, the Northern Hemisphere passes through perihelion, the closest point in Earth's orbit to the Sun (about 91.4 million miles), during its own winter, and through aphelion, the farthest point (about 94.5 million miles), during its own summer.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winter solstice marks, according to the National Weather Service, the day with the fewest hours of daylight and the longest night of the year for the hemisphere in question. In the Northern Hemisphere that moment arrives when the Sun sits at zenith over the Tropic of Capricorn: in 2026 it falls on December 21. In the Southern Hemisphere winter arrives when the Sun is farther north, over the Tropic of Cancer: in 2026 that solstice falls on June 21, at 08:25 GMT, the same instant summer begins in the Northern Hemisphere.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National Snow and Ice Data Center, snow is precipitation that forms when water vapour freezes: below 0°C, the vapour condenses directly into ice, skipping the liquid stage. The crystal grows by absorbing more water vapour from the surrounding air, until it becomes a flake that falls to the ground. Cold alone is not enough, enough atmospheric moisture is also needed. In warm, humid places like Florida there is plenty of moisture but temperatures rarely drop low enough; many deserts, in winter, are cold but too dry.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backwards, but it is exactly what NASA's data shows, during the Northern Hemisphere's winter Earth sits at perihelion, the closest point in its orbit to the Sun, at about 91.4 million miles; during northern summer, instead, it is at aphelion, the farthest point, at about 94.5 million miles. Winter cold comes from the 23.4-degree tilt of Earth's axis, which makes sunlight hit that hemisphere less directly during that period, not from distance from the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Institute of Mental Health describes seasonal affective disorder (SAD) as a form of depression tied to the change of season. There are two patterns, the more common one begins in late autumn or early winter and eases off by spring or summer; a less common pattern instead produces symptoms in spring and summer. Symptoms typically last around 4-5 months a year, ranging from low mood, reduced energy and sleep problems in milder cases, to social withdrawal, oversleeping, weight gain and stronger cravings for carbohydrate-rich foods in more severe ones. Studies cited by the NIMH observe reduced serotonin levels, the neurotransmitter that helps regulate mood, in people with SAD, along with a tendency that sometimes runs in families.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describes hypothermia as a condition that can occur when a person is exposed to very cold temperatures for a long period, the body loses heat faster than it can produce it, runs out of stored energy, and body temperature drops. A body temperature that is too low affects the brain, making it hard to think clearly or move well, which is why someone affected may not realize what is happening. Hypothermia can occur even at non-extreme temperatures, above 4°C, if a person is wet from rain, sweat or cold-water immersion. The CDC lists older adults without adequate food, clothing or heating, infants in cold rooms, people who stay outdoors for long periods, and those who use alcohol or illegal drugs as high-risk groups; a body temperature below 35°C requires immediate medical attention. The National Institute on Aging adds that, in older adults, age-related physiological changes and certain chronic conditions can reduce the ability to sense a drop in body temperature and the body's natural response to cold.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Winter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 tilt, not a distance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47453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Closer to the Sun, yet colder,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tilted planet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shortest day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Cold, rain, snow</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REAL REASON FOR THE COLD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tilt of Earth's axis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makes sunlight hit one hemisphere less directly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91.4M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perihelion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closest point in Earth's orbit to the Sun, in the depths of northern winter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94.5M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aphelion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farthest point, at the height of northern summer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INSTANT, OPPOSITE SEASONS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Northern Hemisphere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2026 WINTER SOLSTICE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December 21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SUN SITS AT ZENITH OVER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 of Capricorn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Southern Hemisphere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2026 WINTER SOLSTICE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June 21</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SUN SITS AT ZENITH OVER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 of Cancer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When it's winter in one, it's summer in the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SNOWFLAKE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Needs moisture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cold alone isn't enough</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Water vapour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cold air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Freezes directly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below 0°C, skipping the liquid stage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Snow crystal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grows and falls to the ground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Winter is when Earth sits closest to the Sun, not farthest.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Perihelion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closest point in Earth's orbit to the Sun, falls right in the Northern Hemisphere's winter, the cold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axial tilt</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the distance from the star.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LESS LIGHT, A DIFFERENT MOOD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typical duration of seasonal affective disorder symptoms, per the NIMH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Usual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autumn-winter pattern</a:t>
            </a:r>
            <a:pPr indent="0" marL="0">
              <a:lnSpc>
                <a:spcPct val="120000"/>
              </a:lnSpc>
              <a:buNone/>
            </a:pPr>
            <a:r>
              <a:rPr lang="en-US" sz="1500" dirty="0">
                <a:solidFill>
                  <a:schemeClr val="tx2"/>
                </a:solidFill>
                <a:latin typeface="+mn-lt" pitchFamily="34" charset="0"/>
                <a:ea typeface="+mn-lt" pitchFamily="34" charset="-122"/>
                <a:cs typeface="+mn-lt" pitchFamily="34" charset="-120"/>
              </a:rPr>
              <a:t>: symptoms that ease off by spring or summer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serotonin levels observed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NIMH-cited studies of people with SAD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COLD BECOMES A MEDICAL RISK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threshold flagged by the CDC</a:t>
            </a:r>
            <a:pPr indent="0" marL="0">
              <a:lnSpc>
                <a:spcPct val="120000"/>
              </a:lnSpc>
              <a:buNone/>
            </a:pPr>
            <a:r>
              <a:rPr lang="en-US" sz="1500" dirty="0">
                <a:solidFill>
                  <a:schemeClr val="tx2"/>
                </a:solidFill>
                <a:latin typeface="+mn-lt" pitchFamily="34" charset="0"/>
                <a:ea typeface="+mn-lt" pitchFamily="34" charset="-122"/>
                <a:cs typeface="+mn-lt" pitchFamily="34" charset="-120"/>
              </a:rPr>
              <a:t>: below this body temperature, immediate medical care is needed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hypothermia can occur even above this</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body stays wet from rain, sweat or cold water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Elderly</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infants, among the most vulnerable</a:t>
            </a:r>
            <a:pPr indent="0" marL="0">
              <a:lnSpc>
                <a:spcPct val="120000"/>
              </a:lnSpc>
              <a:buNone/>
            </a:pPr>
            <a:r>
              <a:rPr lang="en-US" sz="1500" dirty="0">
                <a:solidFill>
                  <a:schemeClr val="tx2"/>
                </a:solidFill>
                <a:latin typeface="+mn-lt" pitchFamily="34" charset="0"/>
                <a:ea typeface="+mn-lt" pitchFamily="34" charset="-122"/>
                <a:cs typeface="+mn-lt" pitchFamily="34" charset="-120"/>
              </a:rPr>
              <a:t>: along with people outdoors for long periods or using alcohol or drugs, per the CDC and NIA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recaplica.com/en/science/winter-season-climate-effects/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NSIDC · WMO · NIMH · CDC · 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Winter: Why It Happens and How the Season Works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