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Chocolate melts in your mouth thanks to cocoa butter, the fat that makes up about 30% of a bar and melts at around 34 °C, just below body temperature. Its molecules can stack into six different crystal forms, each with its own melting point, and only form V delivers the gloss, the crisp snap and the perfect melt on the tongue. Chocolatiers get it through tempering, a controlled temperature cycle that steers crystallization. When the structure rearranges on its own, the whitish film of fat bloom appears on the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secret is not the sugar, nor the cocoa powder, but the cocoa butter, the fat extracted from the beans of the Theobroma cacao tree, which on its own makes up about 30% of a bar. Its most precious feature is timing, because it melts at around 34 °C, above the temperature of a room but below the body's 37 °C. On the kitchen shelf, chocolate is a solid that snaps; on the tongue, seconds later, it is cream. Saliva and chewing help, but the phenomenon lives entirely in the fat.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the fat extracted from the beans of the Theobroma cacao tree, and on its own it makes up about 30% of a bar. It is a lipid, the same family of molecules that builds the membranes of cells, and the cacao tree stores it in its beans as an energy reserve, assembling it from the sugars made through photosynthesis. The melting point of form V, about 34 °C, falls exactly between room temperature and the body's 37 °C. In white chocolate, cocoa butter is about a fifth of the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made of triglycerides, fat molecules built from three fatty acids, in cacao mostly stearic, oleic and palmitic, attached to a glycerol backbone. When melted chocolate cools, these triglycerides stack into a crystal lattice, like bricks piled up in a warehouse. The same bricks can be piled in six different ways, and chemists number the crystal forms I to VI. The chemical composition is identical; what changes is the order and tightness of the pile, and with it the melting point, the hardness and the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six possible piles, only one gives chocolate every quality we expect. Form V is packed just right, it makes the surface glossy, lets the bar break with a clean snap and melts at 33.8 °C. The unstable forms already melt at room temperature, from form I at 17.3 °C to form IV at 27.3 °C, through 23.3 and 25.5 °C. Form VI, at the other end, melts at 36.3 °C, melts too slowly in the mouth and leaves a waxy feel.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to itself, melted cocoa butter crystallizes more or less at random, mixing unstable forms. Tempering exists to prevent that, and it is a temperature cycle that forces the fat to stack only as form V. The typical sequence described by the Royal Society of Chemistry starts with a full melt at around 40 °C, where every pre-existing crystal disappears; then gradual cooling towards 28 °C, where the first crystals appear, good and unstable alike; then reheating to about 32 °C, where forms I to IV, which all melt below this threshold, dissolve again, and only the form V seeds survive. As it is poured into molds and cools, the rest of the cocoa butter molds itself onto the surviving seeds and copies their structure. It is the same principle as sugar or salt crystals growing around an initial germ.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form V seeds the molecules stack into the unstable forms, which melt at lower temperatures and rearrange badly over time, so looks and texture get worse even though the ingredients have not changed, and the white coating shows up fast. Try it, snap a freshly bought bar, it cracks sharply and the surface catches the light; then try a bar that melted in a bag and hardened again on its own, it bends almost silently and looks dull. Identical ingredients, different crystals.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V has one flaw, it is not the most stable form. Over months, or much faster if the chocolate gets warm, the crystals slowly rearrange into form VI. Part of the fat melts, migrates towards the surface and recrystallizes there as a grayish-white film, fat bloom. It is not mold and it does not make the chocolate unsafe, it is the same cocoa butter as before, just stacked worse and in the wrong place. The bar loses its gloss, gets harder and melts less readily, so it is best eaten before that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chocolate melts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fat, six crystals, only one right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18803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it melt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mouth but not on the shelf?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fat with perfect timing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Six ways to pile the bricks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crystal changes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SECRET IS NOT THE SUGAR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cocoa butter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fat extracted from Theobroma cacao beans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melting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form V, the crystal of well-tempered chocolate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body temperature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melts just below this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BRICKS, PILED IN SIX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crystal forms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can solidify into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fatty 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 oleic and palmitic, on a glycerol backbone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chemical composition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the stacking changes, chemists call it polymorphism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UNSTABLE ONES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Forms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From 17.3 to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RIGHT 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Glossy, crisp, melts in the mouth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STABLE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Hard, dull, slow to melt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STEERING CRYSTALLIZATION TOWARDS FORM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clean slate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crystal survives</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Reheating to about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form V seeds survive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Full melt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around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Cooling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gradually, towards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molds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rest copies the seeds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UNTEMPERED, AND TEMPERED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Untempered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mix of unstable forms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Dull and soft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 V seeds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Glossy, with 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ingredients, different structure.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white coating is not mold.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cocoa butter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migrated to the surface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recrystallized as form VI, more stable but dull. The chocolate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remains safe to eat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recaplica.com/en/science/why-chocolate-melts/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chocolate melt in your mouth? The science of cocoa butter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