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 is the ratio between a circle's circumference and its diameter, about 3.14159.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π is an irrational number: it can't be written as a fraction of two whole numbers, a fact proved by Lambert in 1761. Being irrational, its decimal digits never become periodic.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 is a real number defined as the ratio between a circle's circumference C and its diameter d, according to Wolfram MathWorld.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Wolfram MathWorld and MacTutor (University of St Andrews), Lambert proved the irrationality of π in 1761, using a continued-fraction representation of the tangent function; Legendre confirmed the result in 1794.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NASA, π has infinite decimal digits that never repeat or follow a pattern, and it can't be written as the ratio of two whole numbers. 3.14 stays handy to use, which is also where the date of Pi Day, March 14, comes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1882 Lindemann proved that π is transcendental, meaning it isn't the solution of any polynomial equation with rational coefficients, according to Wikipedia; the result also rules out squaring the circle with straightedge and compass.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Around 250 BCE Archimedes established the limits 223/71 &lt; π &lt; 22/7 with polygons inscribed in and circumscribed around a circle. In 1706 William Jones first used the letter π, which spread through the first half of the 1700s. As of November 23, 2025, the record for calculated digits stood at 314 trillion, reached with the y-cruncher program in 110 days of computation.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distant moments: Archimedes with polygons, Jones with the symbol, and the y-cruncher program used by O'Brien, Jain and Beeler for the record of November 23, 2025, according to Wikipedia.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Scientists and engineers at NASA's Jet Propulsion Laboratory use π regularly to study moons, planets, stars and other spherical bodies, and to calculate the orbits of satellites and spacecraft.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first: polygons inscribed in and circumscribed around a circle, doubling the sides up to 96, with the limit 223/71 &lt; π &lt; 22/7. Second question for the class, how many digits of π does a technical drawing of a circle actually need? The first ten are almost always enough.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 is the ratio between a circle's circumference and its diameter, an irrational number proved by Lambert in 1761 and transcendental according to Lindemann in 1882: that's why its digits never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What Is Pi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Why It Never Ends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CIRCUMFERENCE DIVIDED BY DIAMETER</a:t>
            </a:r>
            <a:endParaRPr lang="en-US" sz="1300" dirty="0"/>
          </a:p>
        </p:txBody>
      </p:sp>
      <p:sp>
        <p:nvSpPr>
          <p:cNvPr id="3" name="Shape 1"/>
          <p:cNvSpPr/>
          <p:nvPr/>
        </p:nvSpPr>
        <p:spPr>
          <a:xfrm>
            <a:off x="2698344" y="2474824"/>
            <a:ext cx="2660447"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 pi's digits never end?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250 BCE TO 2025</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constant ratio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 irrational number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transcendental number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Archimedes to computers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Constant Ratio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Circumference over diameter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ACCORDING TO WOLFRAM MATHWORLD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3.14159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approximate value of pi</a:t>
            </a:r>
            <a:pPr indent="0" marL="0">
              <a:lnSpc>
                <a:spcPct val="120000"/>
              </a:lnSpc>
              <a:buNone/>
            </a:pPr>
            <a:r>
              <a:rPr lang="en-US" sz="1500" dirty="0">
                <a:solidFill>
                  <a:schemeClr val="tx2"/>
                </a:solidFill>
                <a:latin typeface="+mn-lt" pitchFamily="34" charset="0"/>
                <a:ea typeface="+mn-lt" pitchFamily="34" charset="-122"/>
                <a:cs typeface="+mn-lt" pitchFamily="34" charset="-120"/>
              </a:rPr>
              <a:t>: ratio between a circle's circumference and its diameter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C/d</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formula for the ratio</a:t>
            </a:r>
            <a:pPr indent="0" marL="0">
              <a:lnSpc>
                <a:spcPct val="120000"/>
              </a:lnSpc>
              <a:buNone/>
            </a:pPr>
            <a:r>
              <a:rPr lang="en-US" sz="1500" dirty="0">
                <a:solidFill>
                  <a:schemeClr val="tx2"/>
                </a:solidFill>
                <a:latin typeface="+mn-lt" pitchFamily="34" charset="0"/>
                <a:ea typeface="+mn-lt" pitchFamily="34" charset="-122"/>
                <a:cs typeface="+mn-lt" pitchFamily="34" charset="-120"/>
              </a:rPr>
              <a:t>: pi is the ratio of circumference C to diameter 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An Irrational Number</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 fraction represents it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PROVED IN 1761</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Johann Heinrich Lambert</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1761 proof</a:t>
            </a:r>
            <a:endParaRPr lang="en-US" sz="1700" dirty="0"/>
          </a:p>
        </p:txBody>
      </p:sp>
      <p:sp>
        <p:nvSpPr>
          <p:cNvPr id="5" name="Text 3"/>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1761</a:t>
            </a:r>
            <a:endParaRPr lang="en-US" sz="2100" dirty="0"/>
          </a:p>
        </p:txBody>
      </p:sp>
      <p:sp>
        <p:nvSpPr>
          <p:cNvPr id="6" name="Shape 4"/>
          <p:cNvSpPr/>
          <p:nvPr/>
        </p:nvSpPr>
        <p:spPr>
          <a:xfrm>
            <a:off x="5074920" y="1757934"/>
            <a:ext cx="0" cy="530352"/>
          </a:xfrm>
          <a:prstGeom prst="line">
            <a:avLst/>
          </a:prstGeom>
          <a:noFill/>
          <a:ln w="38100">
            <a:solidFill>
              <a:srgbClr val="E3DDCF"/>
            </a:solidFill>
            <a:prstDash val="solid"/>
          </a:ln>
        </p:spPr>
      </p:sp>
      <p:sp>
        <p:nvSpPr>
          <p:cNvPr id="7" name="Text 5"/>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proves pi is irrational</a:t>
            </a:r>
            <a:endParaRPr lang="en-US" sz="1500" dirty="0"/>
          </a:p>
        </p:txBody>
      </p:sp>
      <p:sp>
        <p:nvSpPr>
          <p:cNvPr id="8" name="Text 6"/>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1794</a:t>
            </a:r>
            <a:endParaRPr lang="en-US" sz="2100" dirty="0"/>
          </a:p>
        </p:txBody>
      </p:sp>
      <p:sp>
        <p:nvSpPr>
          <p:cNvPr id="9" name="Shape 7"/>
          <p:cNvSpPr/>
          <p:nvPr/>
        </p:nvSpPr>
        <p:spPr>
          <a:xfrm>
            <a:off x="5074920" y="2626614"/>
            <a:ext cx="0" cy="530352"/>
          </a:xfrm>
          <a:prstGeom prst="line">
            <a:avLst/>
          </a:prstGeom>
          <a:noFill/>
          <a:ln w="38100">
            <a:solidFill>
              <a:srgbClr val="E3DDCF"/>
            </a:solidFill>
            <a:prstDash val="solid"/>
          </a:ln>
        </p:spPr>
      </p:sp>
      <p:sp>
        <p:nvSpPr>
          <p:cNvPr id="10" name="Text 8"/>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Legendre confirms the result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INFINITE DIGITS AFTER THE DECIMAL POINT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3.14 is just pi's handiest shorthand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Its decimal digits 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infinite</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never settle into a pattern, according to NASA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A Transcendental Number</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Beyond irrationality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IN 1882, AFTER LAMBERT</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Ferdinand von Lindemann</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1882 proof</a:t>
            </a:r>
            <a:endParaRPr lang="en-US" sz="1700" dirty="0"/>
          </a:p>
        </p:txBody>
      </p:sp>
      <p:sp>
        <p:nvSpPr>
          <p:cNvPr id="5" name="Text 3"/>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1882</a:t>
            </a:r>
            <a:endParaRPr lang="en-US" sz="2100" dirty="0"/>
          </a:p>
        </p:txBody>
      </p:sp>
      <p:sp>
        <p:nvSpPr>
          <p:cNvPr id="6" name="Shape 4"/>
          <p:cNvSpPr/>
          <p:nvPr/>
        </p:nvSpPr>
        <p:spPr>
          <a:xfrm>
            <a:off x="5074920" y="2192274"/>
            <a:ext cx="0" cy="530352"/>
          </a:xfrm>
          <a:prstGeom prst="line">
            <a:avLst/>
          </a:prstGeom>
          <a:noFill/>
          <a:ln w="38100">
            <a:solidFill>
              <a:srgbClr val="E3DDCF"/>
            </a:solidFill>
            <a:prstDash val="solid"/>
          </a:ln>
        </p:spPr>
      </p:sp>
      <p:sp>
        <p:nvSpPr>
          <p:cNvPr id="7" name="Text 5"/>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proves pi is transcendental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50" b="1" dirty="0">
                <a:solidFill>
                  <a:schemeClr val="tx1"/>
                </a:solidFill>
                <a:latin typeface="+mj-lt" pitchFamily="34" charset="0"/>
                <a:ea typeface="+mj-lt" pitchFamily="34" charset="-122"/>
                <a:cs typeface="+mj-lt" pitchFamily="34" charset="-120"/>
              </a:rPr>
              <a:t>From Archimedes to Computers</a:t>
            </a:r>
            <a:endParaRPr lang="en-US" sz="2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Twenty-three centuries of calculation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250 BCE TO NOV 23, 2025</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250 BCE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Archimedes, polygons up to 96 sides</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1706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William Jones introduces the symbol pi</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Nov 23, 2025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record of 314 trillion digits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CALCULATING PI, FROM POLYGONS TO SOFTWARE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Archimedes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inscribed and circumscribed polygons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established 223/71 &lt; pi &lt; 22/7 around 250 BCE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William Jones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first use of the symbol pi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his 1706 work</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y-cruncher, 2025</a:t>
            </a:r>
            <a:endParaRPr lang="en-US" sz="20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record number of digits calculated</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314 trillion digits, as of November 23</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PI IS USED FOR TODAY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trillion digits calculated, as of Nov 23,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record set with the y-cruncher program, in 110 days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pi</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used by the Jet Propulsion Laboratory</a:t>
            </a:r>
            <a:pPr indent="0" marL="0">
              <a:lnSpc>
                <a:spcPct val="120000"/>
              </a:lnSpc>
              <a:buNone/>
            </a:pPr>
            <a:r>
              <a:rPr lang="en-US" sz="1500" dirty="0">
                <a:solidFill>
                  <a:schemeClr val="tx2"/>
                </a:solidFill>
                <a:latin typeface="+mn-lt" pitchFamily="34" charset="0"/>
                <a:ea typeface="+mn-lt" pitchFamily="34" charset="-122"/>
                <a:cs typeface="+mn-lt" pitchFamily="34" charset="-120"/>
              </a:rPr>
              <a:t>: to calculate the orbits of satellites and probes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did Archimedes get the first numerical limits for pi?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Drawing polygons inside and outside a circle, up to 96 sides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Measuring wooden circles with a ruler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Using a computer program</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recaplica.com/en/science/what-is-pi/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Wikipedia · NASA Science · Wolfram MathWorld · MacTutor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Pi? The Number That Never Ends — Recap</dc:title>
  <dc:subject>PptxGenJS Presentation</dc:subject>
  <dc:creator>Recaplica</dc:creator>
  <cp:lastModifiedBy>Recaplica</cp:lastModifiedBy>
  <cp:revision>1</cp:revision>
  <dcterms:created xsi:type="dcterms:W3CDTF">2026-10-11T04:25:55Z</dcterms:created>
  <dcterms:modified xsi:type="dcterms:W3CDTF">2026-10-11T04:25:55Z</dcterms:modified>
</cp:coreProperties>
</file>