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flood is the temporary covering by water of land that is normally dry. These slides follow the water from the first rain to the moment the river spills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Heavy or prolonged rain raises the discharge, the volume of water passing a point on the river in a given time. Once the banks can no longer hold it, the water spreads out and reaches homes, factories, roads and farmland.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Italy's Civil Protection campaign calls the overflow the stage when the swollen river tops its banks or breaks through them. The flood is the flooding that follows. EU law also counts water arriving from the sea along the coast as a flood.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drainage basin is all the land whose surface water runs to a single mouth. Soaked ground lets little rain in, and on sealed land the water gets to the river sooner. Italy's Civil Protection Department adds that debris and vegetation in the channel hold back the current. Large rivers rise slowly; in small basins, like many in Italy, the flood peak comes a few hours after the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ISPRA data processed in 2020 and carried in its 2024 report on hydrogeological instability, the 6.8 million residents of floodable areas under the medium hazard scenario are 11.5% of Italy's population. The buildings number more than 1.5 million, 10.7% of all buildings in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days of heavy rain came first, and the Arno spilled out in the Casentino and the upper Valdarno before it reached Florence. With no monitoring network on the river, nobody gave warning. A plaque in Via dei Neri marks the highest water level, 4.92 metres. The Civil Protection Department reports 35 deaths in Tuscany.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Italy's flood maps follow the three scenarios set by Legislative Decree 49 of 2010. In ISPRA's 2020 compilation, high hazard areas cover 5.4% of the country, medium hazard areas 10% and low hazard areas 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return period is the average number of years between two floods of a given size. Over a million years, an event with a 1% yearly chance would be expected about 10,000 times, at irregular intervals.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flash flood comes from very heavy rain packed into a short time, usually under six hours, and the water can arrive minutes or a few hours later. A second question for the class: why do so many Italian floods arrive this fast? Because the country's basins are generally small.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concept map, the quiz, the flashcards and the list of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Flood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rain ends up pushing a river out of its banks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3782416" y="2106016"/>
            <a:ext cx="13735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river burst its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banks?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FIRST RAIN TO THE RED ALERT</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Overflow and flood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rain to flood peak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lives in Italy's flood zones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Odds and warnings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Overflow and flood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Io non rischio splits the event in two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IO NON RISCHIO AND THE 2007 EU DIRECTIVE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River overflow</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river tops its banks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Spills over or breaks them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Flood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Temporary flooding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Land that is normally dry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river spills out first, and the land around it floods after.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From rain to flood peak</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much water reaches the river, and how fast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HILLSIDE TO RIVER MOUTH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Saturated ground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Takes in less</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Small basin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Peak within hours</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Heavy or long rain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Falls on the whole basin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Discharge rises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Slowly on big rivers</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River overflow</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banks can't hold it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Who lives in Italy's flood zones</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ISPRA figures, data processed in 2020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 ISPRA DATA PROCESSED IN 2020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residents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floodable areas, medium scenario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buildings, 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flood-prone areas, medium scenario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cultural sites, nearly</a:t>
            </a:r>
            <a:pPr indent="0" marL="0">
              <a:lnSpc>
                <a:spcPct val="120000"/>
              </a:lnSpc>
              <a:buNone/>
            </a:pPr>
            <a:r>
              <a:rPr lang="en-US" sz="1500" dirty="0">
                <a:solidFill>
                  <a:schemeClr val="tx2"/>
                </a:solidFill>
                <a:latin typeface="+mn-lt" pitchFamily="34" charset="0"/>
                <a:ea typeface="+mn-lt" pitchFamily="34" charset="-122"/>
                <a:cs typeface="+mn-lt" pitchFamily="34" charset="-120"/>
              </a:rPr>
              <a:t>: Exposed in the medium scenario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ARNO, NOVEMBER 1966</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Florence flood</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1966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3-4 Nov</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Arno leaves its bed upstream</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Florence</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wave three metres high, at 60 km/h</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6 Nov</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600,000 tonnes of mud in the city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Law 996, civil protection framework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Odds and warnings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Italy's map scenarios and the years between floods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HIGH HAZARD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Frequent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20-50</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Return period of the floods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MEDIUM HAZARD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Less frequent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00" b="1" dirty="0">
                <a:solidFill>
                  <a:schemeClr val="bg1"/>
                </a:solidFill>
                <a:latin typeface="+mj-lt" pitchFamily="34" charset="0"/>
                <a:ea typeface="+mj-lt" pitchFamily="34" charset="-122"/>
                <a:cs typeface="+mj-lt" pitchFamily="34" charset="-120"/>
              </a:rPr>
              <a:t>100-200</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3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Return period of the floods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LOW HAZARD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Worst case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Extreme events included</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“100-year flood” comes once a century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USGS gives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1% chance in every single year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NOAA, over how long does the rain behind a flash flood usually fall?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Generally less than six hours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Generally two to three days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Generally more than a week</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CONCEPT MAP, QUIZ AND FLASHCARDS ONLINE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floods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recaplica.com/en/science/what-is-a-flood/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 Directive 2007/60/EC · ISPRA · Italian Civil Protection · Io non rischio · USGS · NOAA · IPCC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Flood? Causes, Types and Flash Floods — Recap</dc:title>
  <dc:subject>PptxGenJS Presentation</dc:subject>
  <dc:creator>Recaplica</dc:creator>
  <cp:lastModifiedBy>Recaplica</cp:lastModifiedBy>
  <cp:revision>1</cp:revision>
  <dcterms:created xsi:type="dcterms:W3CDTF">2026-10-22T08:28:06Z</dcterms:created>
  <dcterms:modified xsi:type="dcterms:W3CDTF">2026-10-22T08:28:06Z</dcterms:modified>
</cp:coreProperties>
</file>