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a whale is, the two biological branches the group splits into, and why the title of biggest animal in the world belongs to one whale in particular, the blue whale.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blue whale: according to NOAA Fisheries, Antarctic individuals exceed 33 meters and 149 tons, the largest animal that has ever lived on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Whales are marine mammals: they breathe air through one or two blowholes on top of the head, while dolphins have only one, according to americanoceans.org. NOAA Fisheries lists the blue whale as endangered everywhere it lives: the individuals left are only a remnant of the numbers that existed before commercial whaling expanded in the early 1900s, even though populations are growing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 Fisheries, baleen whales have baleen plates that filter prey, such as krill, from the water; toothed whales have teeth and eat fish, squid, and other marine mammals. The orca, despite being called a "killer whale," is biologically a dolphin.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individuals can take in as much as about 5.4 tons of krill per day, according to NOAA Fisheries. Fish and copepods stay occasional extras in the diet.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 Fisheries, the blue whale is the largest of the rorquals and the largest animal that has ever lived on the planet. The sperm whale, the largest living toothed whale, stays far smaller: the difference is more than double the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comparison of maximum length among three cetaceans, according to NOAA Fisheries: the sperm whale and the orca are toothed whales, the blue whale is a baleen whale and holds the absolute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species, three different ways of getting food: two filter-feeding baleen whales and one toothed hunter, which lives in matriarchal pods.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common name is misleading: biologically the orca is a toothed whale of the family Delphinidae, while great filter-feeding whales like the blue whale are baleen whales.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blue whale, a baleen whale that exceeds 33 meters and 149 tons according to NOAA Fisheries. Second question for the class: why does the sperm whale, despite having the biggest teeth among cetaceans, stay smaller than the blue whale?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baleen branch and the toothed branch tell two different stories: only the first one holds the title of biggest animal in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Biology of the world's biggest animal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QUICK QUIZ</a:t>
            </a:r>
            <a:endParaRPr lang="en-US" sz="1300" dirty="0"/>
          </a:p>
        </p:txBody>
      </p:sp>
      <p:sp>
        <p:nvSpPr>
          <p:cNvPr id="3" name="Shape 1"/>
          <p:cNvSpPr/>
          <p:nvPr/>
        </p:nvSpPr>
        <p:spPr>
          <a:xfrm>
            <a:off x="3974643" y="2106016"/>
            <a:ext cx="38909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is the biggest whale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the 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mammal that returned to water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branches, different mouths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size record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Life, feeding, and migration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A mammal that returned to water</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Air in its lungs, blowholes on its head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FISH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blowholes on the head</a:t>
            </a:r>
            <a:pPr indent="0" marL="0">
              <a:lnSpc>
                <a:spcPct val="120000"/>
              </a:lnSpc>
              <a:buNone/>
            </a:pPr>
            <a:r>
              <a:rPr lang="en-US" sz="1500" dirty="0">
                <a:solidFill>
                  <a:schemeClr val="tx2"/>
                </a:solidFill>
                <a:latin typeface="+mn-lt" pitchFamily="34" charset="0"/>
                <a:ea typeface="+mn-lt" pitchFamily="34" charset="-122"/>
                <a:cs typeface="+mn-lt" pitchFamily="34" charset="-120"/>
              </a:rPr>
              <a:t>: breathes air with lungs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of estimated lifespan</a:t>
            </a:r>
            <a:pPr indent="0" marL="0">
              <a:lnSpc>
                <a:spcPct val="120000"/>
              </a:lnSpc>
              <a:buNone/>
            </a:pPr>
            <a:r>
              <a:rPr lang="en-US" sz="1500" dirty="0">
                <a:solidFill>
                  <a:schemeClr val="tx2"/>
                </a:solidFill>
                <a:latin typeface="+mn-lt" pitchFamily="34" charset="0"/>
                <a:ea typeface="+mn-lt" pitchFamily="34" charset="-122"/>
                <a:cs typeface="+mn-lt" pitchFamily="34" charset="-120"/>
              </a:rPr>
              <a:t>: blue whale and humpback whale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At risk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blue whale status, US Endangered Species Act</a:t>
            </a:r>
            <a:pPr indent="0" marL="0">
              <a:lnSpc>
                <a:spcPct val="120000"/>
              </a:lnSpc>
              <a:buNone/>
            </a:pPr>
            <a:r>
              <a:rPr lang="en-US" sz="1500" dirty="0">
                <a:solidFill>
                  <a:schemeClr val="tx2"/>
                </a:solidFill>
                <a:latin typeface="+mn-lt" pitchFamily="34" charset="0"/>
                <a:ea typeface="+mn-lt" pitchFamily="34" charset="-122"/>
                <a:cs typeface="+mn-lt" pitchFamily="34" charset="-120"/>
              </a:rPr>
              <a:t>: reduced by early-1900s commercial whaling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Two branches, different mouths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Baleen that filters, teeth that hunt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MOUTH TO FILTER, ONE TO HUNT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Baleen whales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MOUTH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Comb-like baleen, filter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Blue whale, humpback whale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Toothed whales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MOUTH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Teeth, hunt single prey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Sperm whale, orca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size record belongs only to the baleen branch.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BLUE WHALE FEEDS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Approach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Swims mouth open toward the krill swarm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Closing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Expands throat pleats, closes mouth around prey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Filtering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Baleen traps the krill, water flows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size record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Who's really the biggest animal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RECORD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largest toothed whale still falls short of the size record.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sperm whale reaches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16 meters and 41 tons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blue whale exceeds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33 meters and 149 tons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TOOTHED WHALE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Sperm whale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meters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Dives down to 600 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TOOTHED WHALE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Orca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9.7</a:t>
            </a:r>
            <a:pPr indent="0" marL="0">
              <a:buNone/>
            </a:pPr>
            <a:r>
              <a:rPr lang="en-US" sz="1600" b="1" dirty="0">
                <a:solidFill>
                  <a:schemeClr val="bg1"/>
                </a:solidFill>
                <a:latin typeface="+mj-lt" pitchFamily="34" charset="0"/>
                <a:ea typeface="+mj-lt" pitchFamily="34" charset="-122"/>
                <a:cs typeface="+mj-lt" pitchFamily="34" charset="-120"/>
              </a:rPr>
              <a:t> meters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biggest dolphin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BALEEN WHALE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Blue whale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33.5</a:t>
            </a:r>
            <a:pPr indent="0" marL="0">
              <a:buNone/>
            </a:pPr>
            <a:r>
              <a:rPr lang="en-US" sz="1600" b="1" dirty="0">
                <a:solidFill>
                  <a:schemeClr val="accent1"/>
                </a:solidFill>
                <a:latin typeface="+mj-lt" pitchFamily="34" charset="0"/>
                <a:ea typeface="+mj-lt" pitchFamily="34" charset="-122"/>
                <a:cs typeface="+mj-lt" pitchFamily="34" charset="-120"/>
              </a:rPr>
              <a:t> meters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world's biggest animal</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Life, feeding, and migration</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poles to the tropics, every year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THEY GET THEIR FOOD, ACCORDING TO NOAA FISHERIES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Blue whale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Filters krill, mouth wide open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 to about 5.4 tons a day for the biggest individuals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Humpback whale</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Uses bubble curtains to corral prey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technique is called bubble net feeding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Orca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Hunts in teams, like a wolf pack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Marine mammals or salmon, depending on the population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orca isn't a whale. It's a dolphin.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NOAA Fisheries, the orca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largest member of the dolphin family</a:t>
            </a:r>
            <a:pPr indent="0" marL="0">
              <a:lnSpc>
                <a:spcPct val="125000"/>
              </a:lnSpc>
              <a:buNone/>
            </a:pPr>
            <a:r>
              <a:rPr lang="en-US" sz="1750" dirty="0">
                <a:solidFill>
                  <a:srgbClr val="D8D6CF"/>
                </a:solidFill>
                <a:latin typeface="+mn-lt" pitchFamily="34" charset="0"/>
                <a:ea typeface="+mn-lt" pitchFamily="34" charset="-122"/>
                <a:cs typeface="+mn-lt" pitchFamily="34" charset="-120"/>
              </a:rPr>
              <a:t>, despite the popular name "killer whale."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QUICK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is the biggest whale in the world?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blue whale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sperm whale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orca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the whale </a:t>
            </a:r>
            <a:pPr indent="0" marL="0">
              <a:buNone/>
            </a:pPr>
            <a:r>
              <a:rPr lang="en-US" sz="1700" b="1" dirty="0">
                <a:solidFill>
                  <a:schemeClr val="bg1"/>
                </a:solidFill>
                <a:latin typeface="+mn-lt" pitchFamily="34" charset="0"/>
                <a:ea typeface="+mn-lt" pitchFamily="34" charset="-122"/>
                <a:cs typeface="+mn-lt" pitchFamily="34" charset="-120"/>
              </a:rPr>
              <a:t>recaplica.com/en/science/whale/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Fisheries · americanoceans.org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Whale: What It Is and How It Lives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