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 Vygotsky (1896-1934) was a Soviet psychologist who developed the zone of proximal development, the gap between what a child can solve alone and what they can do with help from an adult or a more capable peer.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Vygotsky, the answer matters more than a traditional test: it points to where teaching pays off most, inside the zone of proximal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 grew up in a Jewish family in Gomel, in Belarus. He earned a law degree in Moscow in 1917, with a thesis on Shakespeare's Hamlet, before entering experimental psychology from 1924, after a successful talk at a congress in Leningrad.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 defined the zone of proximal development as the distance between the actual development level, measured by independent problem-solving, and the potential development level, reachable with an adult's guidance or a more capable peer's collaboration.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test only measures what a child can already do alone. Vygotsky proposed repeating the task with help, to see how much the child gains from it: that gap is more useful for understanding future development than a plain score of independence.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 distinguished everyday concepts, picked up by the child alone or through interaction with parents and peers, from scientific concepts, which need the organized teaching of secondary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 Bruner and Ross never mentioned the zone of proximal development in their 1976 paper: other researchers later connected the two ideas explicitly, and how exactly they relate is still debated in the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experiment that introduced the term scaffolding, 3- and 4-year-olds needed roughly the same amount of help, while 5-year-olds needed about half as much.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years after Vygotsky's death, in 1936, his publications were banned in the Soviet Union. He was rehabilitated in 1956, but nearly twenty years passed before his work became known and translated in the rest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Wood, Bruner and Ross, in 1976 — decades after Vygotsky's death. Next question: what does the potential development level measure in the zone of proximal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covers the two-step test method, the distinction between everyday and scientific concepts, the quiz, and the sources consulted.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Vygotsky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Zone of Proximal Development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503936" y="2474824"/>
            <a:ext cx="127629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can a child do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help, before they can do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Vygotsky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Zone of Proximal Development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Everyday and Scientific Concepts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Scaffolding, a Term Coined Later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Vygotsky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Gomel, Moscow, censorship after death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1896-1934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Law degree, thesis on Hamlet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into psychology in Moscow</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tuberculosis, aged 37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The Zone of Proximal Development</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gap that matters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LEVELS OF DEVELOPMENT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Actual level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task solved alone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TRADITIONAL TEST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measures this level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Potential level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task solved with guidance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VYGOTSKY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better predictor of growth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gap between the two is the zone of proximal development.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TWO-STEP TEST METHOD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child works alone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With help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adult's hints and prompts</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How well they used the help</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Everyday and Scientific Concepts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paths to learning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KINDS OF CONCEPTS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Everyday concepts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Alone, through direct experience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 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Through parents and peers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Scientific concepts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school, in an organized way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 SHAPE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 a system of ideas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Vygotsky recommended teaching them separately.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Scaffolding, Coined Later</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 1976, by three other researchers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ONE TERM, A DIFFERENT ORIGIN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Scaffolding isn't one of Vygotsky's words.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Wood, Bruner and Ross coined it in 1976: the link to the zone of proximal development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came later, from other researchers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BLOCK-PYRAMID EXPERIMENT, 1976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levels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block pyramid to assemble, known as the Tower of Nottingham.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age of the children in Wood, Bruner and Ross's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help</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much less help the 5-year-olds needed, compared to the younger children.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censorship to late fame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CENSORSHIP TO RECOGNITION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 dies, then his works are banned</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Political rehabilitation in the USSR</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Twenty years later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translations, fame in the West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TERM SCAFFOLDING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coined the term 'scaffolding'?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Wood, Bruner and Ross, in 1976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 Vygotsky, in his book 'Thought and Language'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Jean Piaget, in the 1930s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Continue on recaplica.com </a:t>
            </a:r>
            <a:pPr indent="0" marL="0">
              <a:buNone/>
            </a:pPr>
            <a:r>
              <a:rPr lang="en-US" sz="1700" b="1" dirty="0">
                <a:solidFill>
                  <a:schemeClr val="bg1"/>
                </a:solidFill>
                <a:latin typeface="+mn-lt" pitchFamily="34" charset="0"/>
                <a:ea typeface="+mn-lt" pitchFamily="34" charset="-122"/>
                <a:cs typeface="+mn-lt" pitchFamily="34" charset="-120"/>
              </a:rPr>
              <a:t>recaplica.com/en/science/vygotsky-zone-of-proximal-development/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English Language Teaching · Design Recommendations for Intelligent Tutoring Systems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Zone of Proximal Development: What Is It? Vygotsky's Theory — Recap</dc:title>
  <dc:subject>PptxGenJS Presentation</dc:subject>
  <dc:creator>Recaplica</dc:creator>
  <cp:lastModifiedBy>Recaplica</cp:lastModifiedBy>
  <cp:revision>1</cp:revision>
  <dcterms:created xsi:type="dcterms:W3CDTF">2026-09-25T11:21:31Z</dcterms:created>
  <dcterms:modified xsi:type="dcterms:W3CDTF">2026-09-25T11:21:31Z</dcterms:modified>
</cp:coreProperties>
</file>