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 Vygotsky (1896-1934) was a Soviet psychologist who developed the zone of proximal development, the gap between what a child can solve alone and what they can do with help from an adult or a more capable peer.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Vygotsky, the answer matters more than a traditional test: it points to where teaching pays off most, inside the zone of proximal development.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grew up in a Jewish family in Gomel, in Belarus. He earned a law degree in Moscow in 1917, with a thesis on Shakespeare's Hamlet, before entering experimental psychology from 1924, after a successful talk at a congress in Leningrad.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defined the zone of proximal development as the distance between the actual development level, measured by independent problem-solving, and the potential development level, reachable with an adult's guidance or a more capable peer's collaboration.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traditional test only measures what a child can already do alone. Vygotsky proposed repeating the task with help, to see how much the child gains from it: that gap is more useful for understanding future development than a plain score of independence.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Wood, Bruner and Ross never mentioned the zone of proximal development in their 1976 paper: other researchers later connected the two ideas explicitly, and how exactly they relate is still debated in the literature.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experiment that introduced the term scaffolding, 3- and 4-year-olds needed roughly the same amount of help, while 5-year-olds needed about half as much.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Wood, Bruner and Ross, in 1976 — decades after Vygotsky's death. Next question: what does the potential development level measure in the zone of proximal development?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two-step test method, the distinction between everyday and scientific concepts, the quiz,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Zone of Proximal Development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12762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can a child do with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help, before they can do 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Vygotsky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Zone of Proximal Development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and Scientific Concepts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Scaffolding, a Term Coined Later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HE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1896-1934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degree, thesis on Hamlet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into psychology in Moscow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of tuberculosis, aged 37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LEVELS OF DEVELOPMENT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 level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MEASURED BY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 solved alone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TRADITIONAL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measures this level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Potential level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MEASURED BY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 solved with guidance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VYGOTSKY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better predictor of growth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gap between the two is the zone of proximal development.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TWO-STEP TEST METHOD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works alone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help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adult's hints and prompts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well they used the help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TERM, A DIFFERENT ORIGIN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Scaffolding isn't one of Vygotsky's words.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Wood, Bruner and Ross coined it in 1976: the link to the zone of proximal development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came later, from other researchers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BLOCK-PYRAMID EXPERIMENT, 1976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block pyramid to assemble, known as the Tower of Nottingham.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age of the children in Wood, Bruner and Ross's study.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less help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much less help the 5-year-olds needed, compared to the younger children.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TERM SCAFFOLDING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coined the term 'scaffolding'?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Wood, Bruner and Ross, in 1976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Lev Vygotsky, in his book 'Thought and Language'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Jean Piaget, in the 1930s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recaplica.com/en/science/vygotsky-zone-of-proximal-development/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Encyclopedia.com · English Language Teaching · Design Recommendations for Intelligent Tutoring Systems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Zone of Proximal Development: What Is It? Vygotsky's Theory — Recap</dc:title>
  <dc:subject>PptxGenJS Presentation</dc:subject>
  <dc:creator>Recaplica</dc:creator>
  <cp:lastModifiedBy>Recaplica</cp:lastModifiedBy>
  <cp:revision>1</cp:revision>
  <dcterms:created xsi:type="dcterms:W3CDTF">2026-09-25T11:21:31Z</dcterms:created>
  <dcterms:modified xsi:type="dcterms:W3CDTF">2026-09-25T11:21:31Z</dcterms:modified>
</cp:coreProperties>
</file>