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vector carries two pieces of information at once, how much and in which direction: that's what sets it apart from a scalar quantity.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a force also has a direction. That's what makes it a vector quantity, not a scalar.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NASA uses an aircraft's weight and aerodynamic forces as examples of vector quantities; the density, pressure and temperature of its propellants as examples of scalar quantities.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vector is drawn from a starting point, the tail, to an ending point, the head, marked by the arrow's tip. Magnitude is always a positive scalar quantity.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what separates the two kinds of quantity: a vector depends on direction, a scalar doesn't.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second vector slides until its tail meets the tip of the first, then the sum vector is drawn from the first vector's tail to the second vector's tip.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Components turn a vector into simpler scalar quantities; the summed components give both the magnitude and the direction of the resulting vector.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the second one: without either piece of information, the vector isn't defined. A follow-up for the class: what does the arrow's tip show?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Vectors have magnitude and direction; they're added head-to-tail, with the parallelogram rule, or by components.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Magnitude, direction and addition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DIRECTION IS NEEDED TOO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992579" y="2106016"/>
            <a:ext cx="44508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 single number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describe a force?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MAGNITUDE, DIRECTION, ADDITION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 and scalar quantities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arrow: magnitude and direction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Head-to-tail and parallelogram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Addition by components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Weight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Depends on direction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Velocity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Depends on direction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Temperature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scalar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Doesn't depend on direction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ARROW, TWO PIECES OF INFORMATION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Length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magnitude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How big the vector is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Tip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Where the vector points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DIRECTION IS REQUIRED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single number only gets you halfway there.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lone number describes a scalar; a vector also needs a direction.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HEAD-TO-TAIL METHOD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vector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from its tail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Move the second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tail onto the first vector's tip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Sum vector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first tail to the second tip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ADDITION BY COMPONENTS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Split apart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vector into x, y components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 them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x's with the x's, the y's with the y's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Recombine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magnitude and direction of the result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fully defines a vector?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Magnitude alone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Magnitude and direction together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Direction alone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recaplica.com/en/science/vectors/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Glenn Research Center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Vectors: What They Are, Magnitude and Direction, and How to Add Them — Recap</dc:title>
  <dc:subject>PptxGenJS Presentation</dc:subject>
  <dc:creator>Recaplica</dc:creator>
  <cp:lastModifiedBy>Recaplica</cp:lastModifiedBy>
  <cp:revision>1</cp:revision>
  <dcterms:created xsi:type="dcterms:W3CDTF">2026-10-13T09:03:09Z</dcterms:created>
  <dcterms:modified xsi:type="dcterms:W3CDTF">2026-10-13T09:03:09Z</dcterms:modified>
</cp:coreProperties>
</file>