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Trigonometry links a triangle's angles to the length of its sides: three ratios are enough to get started.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Measure the distance from the base and the angle up to the top: height equals distance times the tangent of the angle.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Until the 16th century the whole problem was one thing: given some parts of a triangle, work out the rest.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GPS.gov: Distance equals Rate times Time, with the speed of light, 299,792,458 meters per second.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initials of opposite, adjacent and hypotenuse across the three lines spell SOHCAHTOA.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values come from the 30-60-90 and 45-45-90 triangles: fixed geometric properties, checkable by drawing the triangles.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tree example: 30 feet away, a 57° angle, height equals 30 times tangent of 57°, about 46 feet.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opposite over hypotenuse. Second question for the class: why doesn't GPS triangulate angles?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sources, with links, are at the bottom of the Recap page.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Trigonometry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Sine, cosine and tangent in the right triangle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FIRST PRACTICAL PROBLEM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106016"/>
            <a:ext cx="538068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tall is that tree, without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climbing it?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WE'RE HEADED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it came from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three ratios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Identity and special values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Real-world uses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BORN FROM REAL PROBLEMS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3rd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century BC, Hellenistic world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discipline's historical origin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fields named by Britannica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astronomy, mapmaking, surveying, artillery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GPS fixes position from the travel time of a signal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 measures how long a radio signal takes to arrive from at least three satellites and works out distances from that: that's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trilateration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SINE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sin theta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 / H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ratio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Opposite over hypotenuse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COSINE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 theta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/ H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ratio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Adjacent over hypotenuse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TANGENT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tan theta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 / A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ratio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Opposite over adjacent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ANGLE SCALE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863547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30°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sine 1/2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537253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60°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cosine 1/2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0°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sine 0, cosine 1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45°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sine and cosine equal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90°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sine 1, cosine 0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THREE WAYS TO USE IT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Indirect measurement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Trees and buildings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 angle and a distance from the ground give the height, no climbing needed.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Stellar parallax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Astronomy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tangent of a tiny angle gives the distance to a nearby star.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Surveying and routes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Land surveying and navigation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Angles measured on the ground plot maps and paths.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TEST YOURSELF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defines the sine of an angle?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Opposite over hypotenuse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Adjacent over hypotenuse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Opposite over adjacent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READ MORE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recaplica.com/en/science/trigonometry/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Britannica · Wolfram MathWorld · OpenStax · GPS.gov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Trigonometry: Sine, Cosine, Tangent and the Basic Formulas — Recap</dc:title>
  <dc:subject>PptxGenJS Presentation</dc:subject>
  <dc:creator>Recaplica</dc:creator>
  <cp:lastModifiedBy>Recaplica</cp:lastModifiedBy>
  <cp:revision>1</cp:revision>
  <dcterms:created xsi:type="dcterms:W3CDTF">2026-09-20T19:29:38Z</dcterms:created>
  <dcterms:modified xsi:type="dcterms:W3CDTF">2026-09-20T19:29:38Z</dcterms:modified>
</cp:coreProperties>
</file>