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triangles are similar when one has the shape of the other at a different size. Proving it takes no more than three partial tests, and any one of them is enough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pairs of equal angles, or two pairs of sides in the same ratio with equal included angles, or all three pairs of sides in the same ratio. Each test closes the proof by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equal angle puts no constraint on the rest of the figure. SAS stops at a single angle, but only if the two sides forming it are in the same ratio as their counterparts.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exercise you pick the test that asks for the data the figure already gives you. The angles-only test comes up most often, because equal angles are easy to spot in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SAS the angle has to sit between the two proportional sides. Under SSS you compute one ratio and apply it to all three pairs of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version with three pairs of equal angles is true but wasteful. If two pairs match, the third pair matches with no check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triangles made by the altitude are similar to each other and to the triangle they came from, since each has a right angle and shares an acute angle. The proportion AD to CD as CD to BD then gives the altitude squared as the product of the two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side of the first triangle is one and a half times its counterpart in the second, so all three pairs give the same ratio and SSS is satisfied. A follow-up question - what would change if the second triangle had sides of 6, 8 and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the five-question quiz, the flashcards and the concept map of the three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Triangle similarity theorems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AA, SAS and SSS, with a worked example for each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HAVE A GUESS FIRST</a:t>
            </a:r>
            <a:endParaRPr lang="en-US" sz="1300" dirty="0"/>
          </a:p>
        </p:txBody>
      </p:sp>
      <p:sp>
        <p:nvSpPr>
          <p:cNvPr id="3" name="Shape 1"/>
          <p:cNvSpPr/>
          <p:nvPr/>
        </p:nvSpPr>
        <p:spPr>
          <a:xfrm>
            <a:off x="503936" y="1737208"/>
            <a:ext cx="29895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do you need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know to call two triangles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similar?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DEFINITION TO THE HYPOTENUSE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two triangles are similar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tests side by side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two angles are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altitude to the hypotenuse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One equal angle still allows countless shapes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triangles can share an angle and look nothing alike, because the sides forming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stay free</a:t>
            </a:r>
            <a:pPr indent="0" marL="0">
              <a:lnSpc>
                <a:spcPct val="125000"/>
              </a:lnSpc>
              <a:buNone/>
            </a:pPr>
            <a:r>
              <a:rPr lang="en-US" sz="1750" dirty="0">
                <a:solidFill>
                  <a:srgbClr val="D8D6CF"/>
                </a:solidFill>
                <a:latin typeface="+mn-lt" pitchFamily="34" charset="0"/>
                <a:ea typeface="+mn-lt" pitchFamily="34" charset="-122"/>
                <a:cs typeface="+mn-lt" pitchFamily="34" charset="-120"/>
              </a:rPr>
              <a:t>. AA asks for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second pair</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equal angles.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ANGLES ONLY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angles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equal and in matching positions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SIDES PLUS ONE ANGLE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SAS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sides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proportion, with the included angle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SIDES ONLY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SSS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sides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in the same ratio, no angle measured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TO DROP THE ANGLE CHECK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SIDES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in proportion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included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three, in proportion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to measure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SSS trades the angle check for a third 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THIRD ANGLE IS NOT A FREE CHOICE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degrees, the interior angle sum</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known angles decide the third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degrees, the third angle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32 and 64 degrees nothing else fits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ALTITUDE SPLITS THE HYPOTENUSE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at the right angle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altitude lands on the hypotenuse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similar triangles appear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by the AA test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CD × CD = AD × BD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altitude is a geometric mean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One triangle has sides of 9, 12 and 15; another has sides of 6, 8 and 10. What follows?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are similar in the ratio 3 to 2, by SSS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congruent, because the perimeters are proportional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are not similar, because no two sides are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recaplica.com/en/science/triangle-similarity-theorems/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 Open Reference · Wikipedia · University of Georgia · Liceo De Castro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Triangle Similarity Theorems: SAS, AA, SSS and AAA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