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what the critical angle is, how to calculate it with Snell's law, and where it's used: optical fibers, diamonds, prisms.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its critical angle is very low, 24.4°: above that angle light keeps bouncing inside the stone through total internal reflection, as College Physics (OpenStax) explains.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values are approximate and don't account for dispersion, meaning how the index varies with the wavelength of light, as HyperPhysics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critical angle, all the light stays inside the denser medium, reflected, according to HyperPhysics.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values come from HyperPhysics and College Physics (OpenStax): compared, they show why diamond traps light more than water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applications described by HyperPhysics: optical fibers, the sparkle of diamonds explained by College Physics (OpenStax), and polarizing prisms.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That's according to the Department of Astronomy at San Diego State University: a constant temperature gradient in the air produces a density gradient, and therefore a refractive index gradient, that's nearly linear with height.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48.6°, the same value reported by HyperPhysics and College Physics (OpenStax). Second question: why does diamond have a lower critical angle than water?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flashcards, and the concept map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Total Internal Reflection and the Critical Angle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happens when light can no longer get out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328308" y="1737208"/>
            <a:ext cx="12371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diamond trap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light that enters it,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instead of letting it escape?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DEFINITION TO APPLICATIONS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critical angle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calculate it with Snell's law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it's used, optical fibers and diamonds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mirage myth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Critical Angle Is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light stops getting out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REFRACTIVE INDICES, FROM HYPERPHYSICS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1.33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water's refractive index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close to 4/3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1.50-1.62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crown glass's refractive index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depending on type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2.417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diamond's refractive index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highest of the three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THE ANGLE OF INCIDENCE INCREASES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Small angle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 simply refracts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Critical angle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ray skims the surface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critical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refraction, only reflection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Calculate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Snell's law at the limit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 AND DIAMOND, DIFFERENT CRITICAL ANGLES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REFRACTIVE INDEX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1.33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CRITICAL ANGLE INTO AIR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48.6°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Diamond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REFRACTIVE INDEX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2.417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CRITICAL ANGLE INTO AIR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24.4°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higher refractive index means a lower critical angle.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It's Used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Fibers, diamonds, prisms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USES OF TOTAL INTERNAL REFLECTION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Optical fibers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Carrying light over long distances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bounces off inner walls with almost no loss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Diamonds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 they sparkle so much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low critical angle traps light inside the stone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Optical prisms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Laboratory instruments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used as polarizing prisms in optical instruments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Mirage Myth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what it looks like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Mirages are not a case of total internal reflection.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 is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density gradient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the air near the ground, which bends the ray continuously.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critical angle for light going from water into air?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24.4°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48.6°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recaplica.com/en/science/total-internal-reflection/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· College Physics (OpenStax) · San Diego State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Total Internal Reflection and the Critical Angle: Definition and Formula — Recap</dc:title>
  <dc:subject>PptxGenJS Presentation</dc:subject>
  <dc:creator>Recaplica</dc:creator>
  <cp:lastModifiedBy>Recaplica</cp:lastModifiedBy>
  <cp:revision>1</cp:revision>
  <dcterms:created xsi:type="dcterms:W3CDTF">2026-10-16T04:37:19Z</dcterms:created>
  <dcterms:modified xsi:type="dcterms:W3CDTF">2026-10-16T04:37:19Z</dcterms:modified>
</cp:coreProperties>
</file>