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travel exists, but not the way movies tell it: GPS applies a correction predicted by Einstein's relativity every single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satellite clocks and ground clocks don't run at the same rate: relativity predicts the gap.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Ohio State University, the two effects don't cancel out: gravity wins over speed.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Without the correction, the calculated position would become unreliable within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Ohio State University, GPS is the most concrete everyday example of time dilation, because it measures it every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successful attempt would erase the very possibility of having planned it: that's the grandfather paradox.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frames the second as a question of logical consistency, not just engineering.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notes that the consensus for dismissing these solutions has softened over time, after deeper analysis of the paradoxes.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Neither theoretical solution describes a buildable mechanism: the dossier doesn't say so, and the Recap doesn't invent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phenomenon far from GPS, observed in the lab, telling the same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second: weaker gravity makes time run faster, as it does for GPS satellites compared with Earth's surface. Second question for the class: why does going to the past raise a different problem than going to the future?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GPS applies this correction automatically, every day. Returning to the past, instead, remains an open question for theoretical 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Travel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physics really says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 MICROSECONDS A DAY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7062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GPS have 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correct the clock?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GPS TO THE GRANDFATHER PARADOX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running at different speeds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GPS, daily proof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Going back, the paradox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theory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running at different speeds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Speed and gravity change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OPPOSITE EFFECTS ON GPS CLOCKS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microseconds a day slower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special relativity alone, due to the satellite's speed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microseconds a day faster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general relativity alone, due to weaker gravity in orbit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THEORY TO THE DOT ON THE MAP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Clock in orbit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different from one on the ground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Relativistic correction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applied by the system every day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GPS position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accurate on screen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GPS, daily proof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Relativity at work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CORRECTION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Unreliable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minutes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until the calculated position drifts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GROWING ERROR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day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roughly, without the correction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CORRECTION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day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µs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gain, handled by the system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Going back, the paradox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not technology, it's logic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THOUGHT EXPERIMENT, STILL DEBATED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74899" y="2843632"/>
            <a:ext cx="41166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if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prevent your own birth?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FORWARD TRAVEL, BACKWARD TRAVEL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 the future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 OF THE PROBLEM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physical, already measured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GPS satellite clocks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 the past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 OF THE PROBLEM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logical and causal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grandfather paradox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 measures the first trip and is still arguing about the second.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 relativity does not completely rule out travel to the past.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equations allow for closed timelike curves and wormholes, but these stay theoretical solutions, not a built technology.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theory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Wormholes and closed timelike curves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CLOSED CURVES AND WORMHOLES, IN THE EQUATIONS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Closed curve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path that loops back into its own past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moves forward locally, but closes in on itself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Wormhole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hypothetical tunnel in spacetime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would connect distant points, stays a mathematical idea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muon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proof of time dilation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sea-level counts beat what a calculation without relativity predicts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1.56 MICROSECONDS, MEASURED AT REST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microseconds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muon's half-life at rest, according to HyperPhysics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muons than expected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detected at sea level compared with a calculation that ignores relativity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does a clock run with weaker gravity?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runs slower than a clock with more gravity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runs faster than a clock with more gravity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runs at the same rate, gravity doesn't matter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recaplica.com/en/science/time-travel/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Ohio State University · Stanford Encyclopedia of Philosophy · HyperPhysics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Travel: Is It Possible? What Physics Really Says — Recap</dc:title>
  <dc:subject>PptxGenJS Presentation</dc:subject>
  <dc:creator>Recaplica</dc:creator>
  <cp:lastModifiedBy>Recaplica</cp:lastModifiedBy>
  <cp:revision>1</cp:revision>
  <dcterms:created xsi:type="dcterms:W3CDTF">2026-10-15T00:30:07Z</dcterms:created>
  <dcterms:modified xsi:type="dcterms:W3CDTF">2026-10-15T00:30:07Z</dcterms:modified>
</cp:coreProperties>
</file>