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Thales' theorem describes how parallel lines cut two transversals into proportional segments, and the same idea describes similar triangles.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a modern reconstruction described in Wikipedia EN, you take the pyramid's base length and a stick's height, then measure both their shadows at the same moment of the day, to work out the height by proportion. This isn't Thales' original method, which is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converse theorem, described by Treccani, also works the other way: proportional segments plus two parallel connecting lines lead to the parallelism of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 EN, Thales' theorem is equivalent to the theorem on the side ratios of similar triangles: the same idea, with parallel lines and transversals in place of triangles.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Thales' theorem is used to split a segment into equal parts, to prove a triangle congruence criterion, and to find a fourth segment proportional to three given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known about Thales' life is scarce and uncertain, according to Treccani and Wikipedia EN. The story handed down by Hieronymus of Rhodes, through Diogenes Laertius, and by Pliny, cited by the Encyclopædia Britannica, has Thales measuring a pyramid's height from its shadow at the moment his own shadow matched his height: it's a tale written down centuries after his life. Plutarch tells a different version, missing the time-of-day condition, because the ancient sources don't agree on the exact method. Diogenes Laertius, through Apollodorus, also tells that Thales died watching the 58th Olympic Games, from heatstroke and thirst: another story from antiquity, with no independent confirmation.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theorem carries Thales' name by tradition, but the earliest written proof we know of belongs to Euclid.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one: the segments are directly proportional to each other, according to Treccani. Second question for the class: what's the difference between the direct theorem and its converse?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Thales' theorem connects parallel lines, transversals and similar triangles; the pyramid story remains a tale from ancient writers, set down centuries after Thales.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Thales' theorem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Parallel lines, transversals and similar triangles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HEIGHT NO ONE COULD CLIMB</a:t>
            </a:r>
            <a:endParaRPr lang="en-US" sz="1300" dirty="0"/>
          </a:p>
        </p:txBody>
      </p:sp>
      <p:sp>
        <p:nvSpPr>
          <p:cNvPr id="3" name="Shape 1"/>
          <p:cNvSpPr/>
          <p:nvPr/>
        </p:nvSpPr>
        <p:spPr>
          <a:xfrm>
            <a:off x="1859026" y="2106016"/>
            <a:ext cx="94437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tall is a pyramid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can't climb?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LINES COME FIRST, THE PYRAMID COMES LATER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statement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Direct and converse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Similar triangles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Thales and the pyramid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PARALLEL LINES AND PROPORTION, IN BOTH DIRECTIONS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Direct theorem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Lines cut by parallel lines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Segments in proportion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Converse theorem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Segments already proportional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lines are parallel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Proportion and parallelism guarantee each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LINES TO SIMILAR TRIANGLES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lines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Parallel lines and transversals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Parallel lines cut two transversals into proportional segments.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proportion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Same relationship among the segments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the proportion described by Thales' theorem.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Similar triangles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Same idea, with triangles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matches the side ratios of two similar triangles.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SPLITTING A SEGMENT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Division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Equal</a:t>
            </a:r>
            <a:pPr indent="0" marL="0">
              <a:buNone/>
            </a:pPr>
            <a:r>
              <a:rPr lang="en-US" sz="1600" b="1" dirty="0">
                <a:solidFill>
                  <a:schemeClr val="bg1"/>
                </a:solidFill>
                <a:latin typeface="+mj-lt" pitchFamily="34" charset="0"/>
                <a:ea typeface="+mj-lt" pitchFamily="34" charset="-122"/>
                <a:cs typeface="+mj-lt" pitchFamily="34" charset="-120"/>
              </a:rPr>
              <a:t> parts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segment is split without measuring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PROVING A CONGRUENCE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Congruence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criterion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It proves a congruence criterion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FINDING A PROPORTIONAL SEGMENT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Proportional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4th</a:t>
            </a:r>
            <a:pPr indent="0" marL="0">
              <a:buNone/>
            </a:pPr>
            <a:r>
              <a:rPr lang="en-US" sz="1600" b="1" dirty="0">
                <a:solidFill>
                  <a:schemeClr val="accent1"/>
                </a:solidFill>
                <a:latin typeface="+mj-lt" pitchFamily="34" charset="0"/>
                <a:ea typeface="+mj-lt" pitchFamily="34" charset="-122"/>
                <a:cs typeface="+mj-lt" pitchFamily="34" charset="-120"/>
              </a:rPr>
              <a:t> segment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It's found from three known segments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UNCERTAIN DATES, STORIES HANDED DOWN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Thales of Miletus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Between the 7th and 6th century BC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624-623 BC</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Birth according to Treccani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640 BC</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Birth according to the 1911 Britannica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548-545 BC</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Death according to Treccani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546 BC</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Death according to the 1911 Britannica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Thales didn't write the first proof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Wikipedia EN, the earliest known written proof appears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Euclid's Elements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Babylonians and the Egyptians already knew the principle before Thales.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Thales' theorem say about parallel lines cutting two transversals?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They are directly proportional to each 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always equal to each other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have no relationship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recaplica.com/en/science/thales-theorem/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 1911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Thales' Theorem? Parallel Lines and Similar Triangles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