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generations, parents have warned that swimming right after a meal blocks digestion and triggers cramps severe enough to drown you. After reviewing the scientific literature, the American Red Cross found no single documented drowning linked to eating beforehand. We will look at where the myth comes from, what the sources say, how the physiology actually works, and the real, well-documented danger in the water, cold water shock.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a century old. According to the sources consulted, it already shows up in the 1908 British Boy Scout manual Scouting for Boys, which warned against swimming in deep water right after a meal because of a supposed cramp risk. The myth has an Anglo-Saxon origin, not just an Italian one, and it got passed down for generations long before anyone ran a proper study to confirm or debunk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1908 the British Scout manual already warned against swimming in deep water right after a meal, because of a supposed cramp risk. A handful of experimental studies from as far back as the 1960s, on freestyle races and one-mile swims timed at different intervals after a meal, found no meaningful effect on swimming performance, only minor side effects. In 2011 the American Red Cross published a review of the scientific literature and found no documented cases of drowning or near-drowning caused by eating before swimming.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you have to wait a fixed amount of time after eating before getting into the water. The American Red Cross, among the most authoritative water-safety organizations in the world, found no documented cases of drowning or near-drowning caused by eating before swimming after its 2011 review of the scientific literature, and its conclusion is blunt, no major medical or safety organization recommends waiting before swimming after a meal. Mind the difference, finding no documented cases is not the same as saying the water carries no risk at all, and the real risk does exist under a different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differ. The American Red Cross says swimming within an hour of a meal does not raise drowning risk. An Italian emergency-room physician, in an article published by the website of a major Italian hospital, recommends waiting 2-3 hours before swimming after heavy, fat-rich meals, listing digestion as a possible risk factor alongside gulping very cold drinks quickly. It is one possible position on the question, more cautious than the American Red Cross conclusion, and it reflects a precautionary approach common among some emergency-medicine professionals rather than a scientifically proven digestion-blockage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2014 review in the journal Sports Medicine explains that during maximal physical exertion, blood flow to the splanchnic organs, meaning stomach, intestines and liver, can drop by up to 80%. What triggers the shift is the sympathetic nervous system, which uses noradrenaline to narrow the digestive system's blood vessels and reroute blood toward the working muscles. So it is not digestion that steals blood from the muscles, it is intense exertion that pulls blood away from the gut, and it takes intense, sustained effort such as competitive swimming or endurance racing. Among triathletes competing in extreme ultra-endurance conditions, the prevalence of gastrointestinal complaints reaches as high as 93% of cases. At rest, during digestion, the shift stays mild. Think of the difference between walking downtown and running a marathon.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 National Weather Service, sudden immersion in water colder than your body can trigger an involuntary gasp, rapid breathing or hyperventilation, a reaction that, if you happen to inhale water at the wrong moment, can turn into a drowning emergency. The reflex does not require icy water, it can appear starting at around 25°C (77°F), and cold water shock can be just as severe in 10-15°C water as in water close to 2°C, because what matters is the gap compared with body temperature. The RNLI adds that breathing rate can spike up to ten times the normal rate, while skin blood vessels close off and heart rate accelerates. Among the official drowning-prevention recommendations from the Istituto Superiore di Sanità is the advice to avoid diving into the water abruptly after eating or after prolonged sun exposure, a caution against a sudden entry, not a claim that digestion itself causes drowning.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records roughly 400 drowning deaths a year and 800 hospital admissions, a figure that has held steady for decades after a sharp decline between the 1970s and the late 1990s. In the breakdown of causes for 2016-2021, the single most frequent cause is sudden medical episodes, at 58 cases per season, followed by not knowing how to swim, at 26 deaths a year, and rip currents, another 26 deaths a year. A separate category tied to digestion or swimming after meals does not appear in this official breakdown. According to the RNLI, it only takes about 300 ml, half a pint, of seawater in the lungs for a fully healthy adult to start drowning.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 The point to take away, the traditional cramp story, with blood trapped in the stomach and sudden cramps, finds no support in the data collected by water-safety organizations nor in the physiology of resting digestion, while the factor the sources actually flag as genuinely dangerous is a sudden entry into water much colder than the body, especially after a long stretch in the sun.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Swimming after eating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cramp myth, and the risk that is real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SCENE AT THE BEACH</a:t>
            </a:r>
            <a:endParaRPr lang="en-US" sz="1300" dirty="0"/>
          </a:p>
        </p:txBody>
      </p:sp>
      <p:sp>
        <p:nvSpPr>
          <p:cNvPr id="3" name="Shape 1"/>
          <p:cNvSpPr/>
          <p:nvPr/>
        </p:nvSpPr>
        <p:spPr>
          <a:xfrm>
            <a:off x="503936" y="2106016"/>
            <a:ext cx="22949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old is the advice to wait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a meal?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myth comes from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sources say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physiology, backwards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real risk in the water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CENTURY BETWEEN THE ADVICE AND THE EVIDENCE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Scouting for Boys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warned about cramps</a:t>
            </a:r>
            <a:endParaRPr lang="en-US" sz="1600" dirty="0"/>
          </a:p>
        </p:txBody>
      </p:sp>
      <p:sp>
        <p:nvSpPr>
          <p:cNvPr id="5" name="Text 3"/>
          <p:cNvSpPr/>
          <p:nvPr/>
        </p:nvSpPr>
        <p:spPr>
          <a:xfrm>
            <a:off x="3750869"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meaningful effect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studies on swimmers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British Scout manual</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1960s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studies on swimmers</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American Red Cross review</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major organization recommends waiting.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major medical or safety organization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recommends waiting before swimming after a meal. In a 2011 review, the American Red Cross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found no documented cases</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drowning caused by eating beforehand.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LONG TO WAIT, AND WHO SAYS 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American Red Cross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Within an hour, no added risk</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COMES FROM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2011 literature review</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Emergency-room physician</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IS ADVISED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2-3 hours, as a precaution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 WHICH MEALS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Heavier, fattier meals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There is no single number that fits everyone.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 IS NOT DIGESTION THAT MOVES THE BLOOD, IT IS EXERTION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shift at rest</a:t>
            </a:r>
            <a:pPr indent="0" marL="0">
              <a:lnSpc>
                <a:spcPct val="120000"/>
              </a:lnSpc>
              <a:buNone/>
            </a:pPr>
            <a:r>
              <a:rPr lang="en-US" sz="1500" dirty="0">
                <a:solidFill>
                  <a:schemeClr val="tx2"/>
                </a:solidFill>
                <a:latin typeface="+mn-lt" pitchFamily="34" charset="0"/>
                <a:ea typeface="+mn-lt" pitchFamily="34" charset="-122"/>
                <a:cs typeface="+mn-lt" pitchFamily="34" charset="-120"/>
              </a:rPr>
              <a:t>: during digestion, not enough to cause cramps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maximum drop</a:t>
            </a:r>
            <a:pPr indent="0" marL="0">
              <a:lnSpc>
                <a:spcPct val="120000"/>
              </a:lnSpc>
              <a:buNone/>
            </a:pPr>
            <a:r>
              <a:rPr lang="en-US" sz="1500" dirty="0">
                <a:solidFill>
                  <a:schemeClr val="tx2"/>
                </a:solidFill>
                <a:latin typeface="+mn-lt" pitchFamily="34" charset="0"/>
                <a:ea typeface="+mn-lt" pitchFamily="34" charset="-122"/>
                <a:cs typeface="+mn-lt" pitchFamily="34" charset="-120"/>
              </a:rPr>
              <a:t>: in gut blood flow, only with intense and prolonged effort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peak among triathletes</a:t>
            </a:r>
            <a:pPr indent="0" marL="0">
              <a:lnSpc>
                <a:spcPct val="120000"/>
              </a:lnSpc>
              <a:buNone/>
            </a:pPr>
            <a:r>
              <a:rPr lang="en-US" sz="1500" dirty="0">
                <a:solidFill>
                  <a:schemeClr val="tx2"/>
                </a:solidFill>
                <a:latin typeface="+mn-lt" pitchFamily="34" charset="0"/>
                <a:ea typeface="+mn-lt" pitchFamily="34" charset="-122"/>
                <a:cs typeface="+mn-lt" pitchFamily="34" charset="-120"/>
              </a:rPr>
              <a:t>: gastrointestinal complaints in extreme ultra-endurance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DOCUMENTED RISK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real danger goes by another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Cold water shock</a:t>
            </a:r>
            <a:pPr indent="0" marL="0">
              <a:lnSpc>
                <a:spcPct val="125000"/>
              </a:lnSpc>
              <a:buNone/>
            </a:pPr>
            <a:r>
              <a:rPr lang="en-US" sz="1750" dirty="0">
                <a:solidFill>
                  <a:srgbClr val="D8D6CF"/>
                </a:solidFill>
                <a:latin typeface="+mn-lt" pitchFamily="34" charset="0"/>
                <a:ea typeface="+mn-lt" pitchFamily="34" charset="-122"/>
                <a:cs typeface="+mn-lt" pitchFamily="34" charset="-120"/>
              </a:rPr>
              <a:t> can appear starting at around 25°C (77°F) and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nothing to do with having eaten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ISS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advises against diving in abruptly</a:t>
            </a:r>
            <a:pPr indent="0" marL="0">
              <a:lnSpc>
                <a:spcPct val="125000"/>
              </a:lnSpc>
              <a:buNone/>
            </a:pPr>
            <a:r>
              <a:rPr lang="en-US" sz="1750" dirty="0">
                <a:solidFill>
                  <a:srgbClr val="D8D6CF"/>
                </a:solidFill>
                <a:latin typeface="+mn-lt" pitchFamily="34" charset="0"/>
                <a:ea typeface="+mn-lt" pitchFamily="34" charset="-122"/>
                <a:cs typeface="+mn-lt" pitchFamily="34" charset="-120"/>
              </a:rPr>
              <a:t> after a meal or after prolonged sun exposure.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DROWNING IN ITALY, ACCORDING TO THE ISS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a year,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drowning in Italy, a figure steady for decades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hospital admissions,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a year in Italy, according to the same ISS figures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cases per season</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sudden medical episodes, the single most frequent cause in 2016-2021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recaplica.com/en/science/swimming-after-eating/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American Red Cross · National Weather Service · RNLI · Humanitas Salute ·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Swimming after eating: is the cramp myth actually true?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