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Sustainable agriculture is a way of farming that meets today's needs without using up the resources the next generation will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it isn't a single method, but a balance among environment, economy, and society that can be reached through different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FAO's definition traces back to Agenda 21 in 1992; the United States has its own legal definition, set in the 1990 Farm Bill and reaffirmed by the USDA in 2011.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FAO ties sustainable agriculture to conserving soil, water, and plant and animal genetic resources: the three fronts a farming practice is actually judged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distinct concepts: sustainability is the goal, organic farming is one of the possible methods to reach it, with its own production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on the topic: treating a broad goal as if it were a single production method leads people to call only certified-organic farms sustainable, and that isn't accurate.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European Commission, EU organic farmland grew from 8.3 to 13.8 million hectares between 2009 and 2019 (+66%), reaching 8.5% of total agricultural land; the action plan targets 25% by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answer is correct: sustainability is measured on several fronts together, and organic farming is just one of the possible ways to cover them. Second question for the class: what are the three fronts sustainability gets measured 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three fronts of agricultural sustainability and the comparison with organic farming, with every source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Agriculture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really means, and how it gets measured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TERM, SEVERAL MEANINGS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61996" y="2474824"/>
            <a:ext cx="42625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sustainable agriculture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 mean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FAO TO THE EUROPEAN COMMISSION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definition comes from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fronts it's measured 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differs from organic farming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EU's target for 2030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definition comes from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Rio de Janeiro, 1992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FAO AND USDA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Agenda 21, Rio de Janeiro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conserving soil, water, genetic resources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Farm Bill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US legal definition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fronts it's measured on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Soil, water, biodiversity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SOIL, WATER, BIODIVERSITY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Soil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Wears thin without rest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 that feeds people today and, if kept healthy, tomorrow too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with care, or wasted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how long a field stays productive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Biodiversity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Plant and animal variety in the fields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a field withstand pests and drought without heavy intervention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or organic?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terms people mix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AND ORGANIC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Agriculture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broad goal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practices can get there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Farming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production method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European Union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farm can be sustainable without being organic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and organic aren't the same label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Organic farming follows a specific production standard set by the European Union; sustainable agriculture is a wider goal that also covers a farm's economic and social health.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the European Union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8.5% to 25%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2019 TO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8.5% of EU land farmed organically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2009-2019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 organic farmland, +66%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 target: 25%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non-organic farm be sustainable?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if it manages soil, water, and biodiversity well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sustainable and organic are the same thing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cuts production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recaplica.com/en/science/sustainable-agriculture/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FAO · USDA · European Commission · European Parliament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Sustainable Agriculture? Definition, Measures, and the Organic Difference — Recap</dc:title>
  <dc:subject>PptxGenJS Presentation</dc:subject>
  <dc:creator>Recaplica</dc:creator>
  <cp:lastModifiedBy>Recaplica</cp:lastModifiedBy>
  <cp:revision>1</cp:revision>
  <dcterms:created xsi:type="dcterms:W3CDTF">2026-10-11T04:25:54Z</dcterms:created>
  <dcterms:modified xsi:type="dcterms:W3CDTF">2026-10-11T04:25:54Z</dcterms:modified>
</cp:coreProperties>
</file>